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92" r:id="rId2"/>
    <p:sldMasterId id="2147483704" r:id="rId3"/>
  </p:sldMasterIdLst>
  <p:sldIdLst>
    <p:sldId id="256" r:id="rId4"/>
    <p:sldId id="257" r:id="rId5"/>
    <p:sldId id="258" r:id="rId6"/>
    <p:sldId id="259" r:id="rId7"/>
    <p:sldId id="300" r:id="rId8"/>
    <p:sldId id="285" r:id="rId9"/>
    <p:sldId id="301" r:id="rId10"/>
    <p:sldId id="303" r:id="rId11"/>
    <p:sldId id="304" r:id="rId12"/>
    <p:sldId id="286" r:id="rId13"/>
    <p:sldId id="287" r:id="rId14"/>
    <p:sldId id="288" r:id="rId15"/>
    <p:sldId id="289" r:id="rId16"/>
    <p:sldId id="305" r:id="rId17"/>
    <p:sldId id="291" r:id="rId18"/>
    <p:sldId id="306" r:id="rId19"/>
    <p:sldId id="307" r:id="rId20"/>
    <p:sldId id="297" r:id="rId21"/>
    <p:sldId id="299" r:id="rId22"/>
    <p:sldId id="30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A5D"/>
    <a:srgbClr val="0073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31" autoAdjust="0"/>
    <p:restoredTop sz="96327"/>
  </p:normalViewPr>
  <p:slideViewPr>
    <p:cSldViewPr snapToGrid="0" snapToObjects="1">
      <p:cViewPr varScale="1">
        <p:scale>
          <a:sx n="91" d="100"/>
          <a:sy n="91" d="100"/>
        </p:scale>
        <p:origin x="331"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jpg"/><Relationship Id="rId1" Type="http://schemas.openxmlformats.org/officeDocument/2006/relationships/slideMaster" Target="../slideMasters/slideMaster3.xml"/><Relationship Id="rId4" Type="http://schemas.openxmlformats.org/officeDocument/2006/relationships/image" Target="../media/image2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3.xml"/><Relationship Id="rId4" Type="http://schemas.openxmlformats.org/officeDocument/2006/relationships/image" Target="../media/image22.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Option 1">
    <p:spTree>
      <p:nvGrpSpPr>
        <p:cNvPr id="1" name=""/>
        <p:cNvGrpSpPr/>
        <p:nvPr/>
      </p:nvGrpSpPr>
      <p:grpSpPr>
        <a:xfrm>
          <a:off x="0" y="0"/>
          <a:ext cx="0" cy="0"/>
          <a:chOff x="0" y="0"/>
          <a:chExt cx="0" cy="0"/>
        </a:xfrm>
      </p:grpSpPr>
      <p:pic>
        <p:nvPicPr>
          <p:cNvPr id="7" name="Picture 6" descr="A close up of a sign&#10;&#10;Description automatically generated">
            <a:extLst>
              <a:ext uri="{FF2B5EF4-FFF2-40B4-BE49-F238E27FC236}">
                <a16:creationId xmlns:a16="http://schemas.microsoft.com/office/drawing/2014/main" id="{A5706C32-4A7F-904A-A159-858BADF285E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Picture 4" descr="A close up of a logo&#10;&#10;Description automatically generated">
            <a:extLst>
              <a:ext uri="{FF2B5EF4-FFF2-40B4-BE49-F238E27FC236}">
                <a16:creationId xmlns:a16="http://schemas.microsoft.com/office/drawing/2014/main" id="{A4A908DD-8A6B-CA4C-A972-B41A7779B82D}"/>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A36B4BA9-309F-334E-A8C9-AE868B684689}"/>
              </a:ext>
            </a:extLst>
          </p:cNvPr>
          <p:cNvSpPr>
            <a:spLocks noGrp="1"/>
          </p:cNvSpPr>
          <p:nvPr>
            <p:ph type="ctrTitle" hasCustomPrompt="1"/>
          </p:nvPr>
        </p:nvSpPr>
        <p:spPr>
          <a:xfrm>
            <a:off x="3150704" y="495088"/>
            <a:ext cx="8389575" cy="2441160"/>
          </a:xfrm>
          <a:prstGeom prst="rect">
            <a:avLst/>
          </a:prstGeom>
        </p:spPr>
        <p:txBody>
          <a:bodyPr anchor="t"/>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title</a:t>
            </a:r>
          </a:p>
        </p:txBody>
      </p:sp>
      <p:sp>
        <p:nvSpPr>
          <p:cNvPr id="11" name="Subtitle 2">
            <a:extLst>
              <a:ext uri="{FF2B5EF4-FFF2-40B4-BE49-F238E27FC236}">
                <a16:creationId xmlns:a16="http://schemas.microsoft.com/office/drawing/2014/main" id="{9AC8EBA3-BD00-8C48-ADBA-8DABB356C09A}"/>
              </a:ext>
            </a:extLst>
          </p:cNvPr>
          <p:cNvSpPr>
            <a:spLocks noGrp="1"/>
          </p:cNvSpPr>
          <p:nvPr>
            <p:ph type="subTitle" idx="1" hasCustomPrompt="1"/>
          </p:nvPr>
        </p:nvSpPr>
        <p:spPr>
          <a:xfrm>
            <a:off x="3150704" y="3167505"/>
            <a:ext cx="8389575"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463662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Slide - Option 2">
    <p:spTree>
      <p:nvGrpSpPr>
        <p:cNvPr id="1" name=""/>
        <p:cNvGrpSpPr/>
        <p:nvPr/>
      </p:nvGrpSpPr>
      <p:grpSpPr>
        <a:xfrm>
          <a:off x="0" y="0"/>
          <a:ext cx="0" cy="0"/>
          <a:chOff x="0" y="0"/>
          <a:chExt cx="0" cy="0"/>
        </a:xfrm>
      </p:grpSpPr>
      <p:pic>
        <p:nvPicPr>
          <p:cNvPr id="4" name="Picture 3" descr="A picture containing screenshot, bird&#10;&#10;Description automatically generated">
            <a:extLst>
              <a:ext uri="{FF2B5EF4-FFF2-40B4-BE49-F238E27FC236}">
                <a16:creationId xmlns:a16="http://schemas.microsoft.com/office/drawing/2014/main" id="{3EE9051B-EE1E-6E4F-9694-61E46BF3790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B80E6F5C-96D4-2C42-A755-56B3A934362C}"/>
              </a:ext>
            </a:extLst>
          </p:cNvPr>
          <p:cNvSpPr/>
          <p:nvPr userDrawn="1"/>
        </p:nvSpPr>
        <p:spPr>
          <a:xfrm>
            <a:off x="0" y="0"/>
            <a:ext cx="12192000" cy="6858000"/>
          </a:xfrm>
          <a:prstGeom prst="rect">
            <a:avLst/>
          </a:prstGeom>
          <a:solidFill>
            <a:srgbClr val="003A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 up of a logo&#10;&#10;Description automatically generated">
            <a:extLst>
              <a:ext uri="{FF2B5EF4-FFF2-40B4-BE49-F238E27FC236}">
                <a16:creationId xmlns:a16="http://schemas.microsoft.com/office/drawing/2014/main" id="{234C2B7B-BC28-FA40-9621-C1B66ACC3A09}"/>
              </a:ext>
            </a:extLst>
          </p:cNvPr>
          <p:cNvPicPr>
            <a:picLocks noChangeAspect="1"/>
          </p:cNvPicPr>
          <p:nvPr userDrawn="1"/>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865781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Option 1">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31DE6E88-83B3-4D4F-9E40-6D50AB5E0BE5}"/>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Picture 4" descr="A picture containing brick, drawing&#10;&#10;Description automatically generated">
            <a:extLst>
              <a:ext uri="{FF2B5EF4-FFF2-40B4-BE49-F238E27FC236}">
                <a16:creationId xmlns:a16="http://schemas.microsoft.com/office/drawing/2014/main" id="{6F5ACEC9-B6BC-BB44-A490-7942ABDCA6C3}"/>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A36B4BA9-309F-334E-A8C9-AE868B684689}"/>
              </a:ext>
            </a:extLst>
          </p:cNvPr>
          <p:cNvSpPr>
            <a:spLocks noGrp="1"/>
          </p:cNvSpPr>
          <p:nvPr>
            <p:ph type="ctrTitle" hasCustomPrompt="1"/>
          </p:nvPr>
        </p:nvSpPr>
        <p:spPr>
          <a:xfrm>
            <a:off x="3150704" y="495088"/>
            <a:ext cx="8389575" cy="2441160"/>
          </a:xfrm>
          <a:prstGeom prst="rect">
            <a:avLst/>
          </a:prstGeom>
        </p:spPr>
        <p:txBody>
          <a:bodyPr anchor="t"/>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title</a:t>
            </a:r>
          </a:p>
        </p:txBody>
      </p:sp>
      <p:sp>
        <p:nvSpPr>
          <p:cNvPr id="11" name="Subtitle 2">
            <a:extLst>
              <a:ext uri="{FF2B5EF4-FFF2-40B4-BE49-F238E27FC236}">
                <a16:creationId xmlns:a16="http://schemas.microsoft.com/office/drawing/2014/main" id="{9AC8EBA3-BD00-8C48-ADBA-8DABB356C09A}"/>
              </a:ext>
            </a:extLst>
          </p:cNvPr>
          <p:cNvSpPr>
            <a:spLocks noGrp="1"/>
          </p:cNvSpPr>
          <p:nvPr>
            <p:ph type="subTitle" idx="1" hasCustomPrompt="1"/>
          </p:nvPr>
        </p:nvSpPr>
        <p:spPr>
          <a:xfrm>
            <a:off x="3150704" y="3167505"/>
            <a:ext cx="8389575"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39179462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F488C0E-02BE-5C49-A846-3FF4F3CAA090}"/>
              </a:ext>
            </a:extLst>
          </p:cNvPr>
          <p:cNvSpPr>
            <a:spLocks noGrp="1"/>
          </p:cNvSpPr>
          <p:nvPr>
            <p:ph idx="13" hasCustomPrompt="1"/>
          </p:nvPr>
        </p:nvSpPr>
        <p:spPr>
          <a:xfrm>
            <a:off x="838200" y="1825625"/>
            <a:ext cx="10515600" cy="3474508"/>
          </a:xfrm>
          <a:prstGeom prst="rect">
            <a:avLst/>
          </a:prstGeom>
        </p:spPr>
        <p:txBody>
          <a:bodyPr/>
          <a:lstStyle>
            <a:lvl1pPr marL="0" indent="0">
              <a:buNone/>
              <a:defRPr>
                <a:solidFill>
                  <a:srgbClr val="595959"/>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dirty="0"/>
              <a:t>Click to edit text</a:t>
            </a:r>
          </a:p>
        </p:txBody>
      </p:sp>
      <p:sp>
        <p:nvSpPr>
          <p:cNvPr id="11" name="Title 10">
            <a:extLst>
              <a:ext uri="{FF2B5EF4-FFF2-40B4-BE49-F238E27FC236}">
                <a16:creationId xmlns:a16="http://schemas.microsoft.com/office/drawing/2014/main" id="{5D59335E-859B-EA41-949E-B89FCE73C96E}"/>
              </a:ext>
            </a:extLst>
          </p:cNvPr>
          <p:cNvSpPr>
            <a:spLocks noGrp="1"/>
          </p:cNvSpPr>
          <p:nvPr>
            <p:ph type="title" hasCustomPrompt="1"/>
          </p:nvPr>
        </p:nvSpPr>
        <p:spPr>
          <a:xfrm>
            <a:off x="854337" y="715617"/>
            <a:ext cx="10483326" cy="975070"/>
          </a:xfrm>
          <a:prstGeom prst="rect">
            <a:avLst/>
          </a:prstGeom>
        </p:spPr>
        <p:txBody>
          <a:bodyPr anchor="ctr"/>
          <a:lstStyle>
            <a:lvl1pPr algn="l">
              <a:defRPr sz="4000" b="1">
                <a:solidFill>
                  <a:schemeClr val="tx1">
                    <a:lumMod val="75000"/>
                    <a:lumOff val="25000"/>
                  </a:schemeClr>
                </a:solidFill>
                <a:latin typeface="Arial"/>
                <a:cs typeface="Arial"/>
              </a:defRPr>
            </a:lvl1pPr>
          </a:lstStyle>
          <a:p>
            <a:r>
              <a:rPr lang="en-US" dirty="0"/>
              <a:t>Click to edit title</a:t>
            </a:r>
          </a:p>
        </p:txBody>
      </p:sp>
    </p:spTree>
    <p:extLst>
      <p:ext uri="{BB962C8B-B14F-4D97-AF65-F5344CB8AC3E}">
        <p14:creationId xmlns:p14="http://schemas.microsoft.com/office/powerpoint/2010/main" val="1762641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4D6F268F-E515-BE40-8152-BE6D91B530A1}"/>
              </a:ext>
            </a:extLst>
          </p:cNvPr>
          <p:cNvSpPr>
            <a:spLocks noGrp="1"/>
          </p:cNvSpPr>
          <p:nvPr>
            <p:ph type="body" idx="13" hasCustomPrompt="1"/>
          </p:nvPr>
        </p:nvSpPr>
        <p:spPr>
          <a:xfrm>
            <a:off x="1524000" y="3602038"/>
            <a:ext cx="9144000" cy="1655762"/>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text</a:t>
            </a:r>
          </a:p>
        </p:txBody>
      </p:sp>
      <p:sp>
        <p:nvSpPr>
          <p:cNvPr id="5" name="Title 1">
            <a:extLst>
              <a:ext uri="{FF2B5EF4-FFF2-40B4-BE49-F238E27FC236}">
                <a16:creationId xmlns:a16="http://schemas.microsoft.com/office/drawing/2014/main" id="{AFDB4ACE-6BB7-DC43-94AC-F200D98BC3F2}"/>
              </a:ext>
            </a:extLst>
          </p:cNvPr>
          <p:cNvSpPr>
            <a:spLocks noGrp="1"/>
          </p:cNvSpPr>
          <p:nvPr>
            <p:ph type="title" hasCustomPrompt="1"/>
          </p:nvPr>
        </p:nvSpPr>
        <p:spPr>
          <a:xfrm>
            <a:off x="1524000" y="1599247"/>
            <a:ext cx="9143999" cy="1910716"/>
          </a:xfrm>
          <a:prstGeom prst="rect">
            <a:avLst/>
          </a:prstGeom>
        </p:spPr>
        <p:txBody>
          <a:bodyPr anchor="b"/>
          <a:lstStyle>
            <a:lvl1pPr algn="ctr">
              <a:defRPr sz="5400" b="1" cap="none" baseline="0">
                <a:solidFill>
                  <a:srgbClr val="595959"/>
                </a:solidFill>
                <a:latin typeface="Arial"/>
                <a:cs typeface="Arial"/>
              </a:defRPr>
            </a:lvl1pPr>
          </a:lstStyle>
          <a:p>
            <a:r>
              <a:rPr lang="en-US" dirty="0"/>
              <a:t>Click to edit title</a:t>
            </a:r>
          </a:p>
        </p:txBody>
      </p:sp>
    </p:spTree>
    <p:extLst>
      <p:ext uri="{BB962C8B-B14F-4D97-AF65-F5344CB8AC3E}">
        <p14:creationId xmlns:p14="http://schemas.microsoft.com/office/powerpoint/2010/main" val="3913813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Areas">
    <p:spTree>
      <p:nvGrpSpPr>
        <p:cNvPr id="1" name=""/>
        <p:cNvGrpSpPr/>
        <p:nvPr/>
      </p:nvGrpSpPr>
      <p:grpSpPr>
        <a:xfrm>
          <a:off x="0" y="0"/>
          <a:ext cx="0" cy="0"/>
          <a:chOff x="0" y="0"/>
          <a:chExt cx="0" cy="0"/>
        </a:xfrm>
      </p:grpSpPr>
      <p:sp>
        <p:nvSpPr>
          <p:cNvPr id="10" name="Content Placeholder 7">
            <a:extLst>
              <a:ext uri="{FF2B5EF4-FFF2-40B4-BE49-F238E27FC236}">
                <a16:creationId xmlns:a16="http://schemas.microsoft.com/office/drawing/2014/main" id="{D19C3F02-B6E3-1744-B80B-6505F54EFB97}"/>
              </a:ext>
            </a:extLst>
          </p:cNvPr>
          <p:cNvSpPr>
            <a:spLocks noGrp="1"/>
          </p:cNvSpPr>
          <p:nvPr>
            <p:ph sz="quarter" idx="13" hasCustomPrompt="1"/>
          </p:nvPr>
        </p:nvSpPr>
        <p:spPr>
          <a:xfrm>
            <a:off x="838199" y="1825625"/>
            <a:ext cx="5181599" cy="3434474"/>
          </a:xfrm>
          <a:prstGeom prst="rect">
            <a:avLst/>
          </a:prstGeom>
        </p:spPr>
        <p:txBody>
          <a:bodyPr>
            <a:normAutofit/>
          </a:bodyPr>
          <a:lstStyle>
            <a:lvl1pPr marL="0" indent="0">
              <a:buNone/>
              <a:defRPr sz="2000">
                <a:solidFill>
                  <a:srgbClr val="595959"/>
                </a:solidFill>
                <a:latin typeface="Arial"/>
                <a:cs typeface="Arial"/>
              </a:defRPr>
            </a:lvl1pPr>
          </a:lstStyle>
          <a:p>
            <a:pPr lvl="0"/>
            <a:r>
              <a:rPr lang="en-US" dirty="0"/>
              <a:t>Click to edit text</a:t>
            </a:r>
          </a:p>
        </p:txBody>
      </p:sp>
      <p:sp>
        <p:nvSpPr>
          <p:cNvPr id="11" name="Content Placeholder 9">
            <a:extLst>
              <a:ext uri="{FF2B5EF4-FFF2-40B4-BE49-F238E27FC236}">
                <a16:creationId xmlns:a16="http://schemas.microsoft.com/office/drawing/2014/main" id="{77F182C4-AAD3-BF47-93EC-79384E798071}"/>
              </a:ext>
            </a:extLst>
          </p:cNvPr>
          <p:cNvSpPr>
            <a:spLocks noGrp="1"/>
          </p:cNvSpPr>
          <p:nvPr>
            <p:ph sz="quarter" idx="14" hasCustomPrompt="1"/>
          </p:nvPr>
        </p:nvSpPr>
        <p:spPr>
          <a:xfrm>
            <a:off x="6172199" y="1825625"/>
            <a:ext cx="5181599" cy="3434474"/>
          </a:xfrm>
          <a:prstGeom prst="rect">
            <a:avLst/>
          </a:prstGeom>
        </p:spPr>
        <p:txBody>
          <a:bodyPr>
            <a:normAutofit/>
          </a:bodyPr>
          <a:lstStyle>
            <a:lvl1pPr marL="0" indent="0">
              <a:buNone/>
              <a:defRPr sz="2000">
                <a:solidFill>
                  <a:srgbClr val="595959"/>
                </a:solidFill>
                <a:latin typeface="Arial"/>
                <a:cs typeface="Arial"/>
              </a:defRPr>
            </a:lvl1pPr>
          </a:lstStyle>
          <a:p>
            <a:pPr lvl="0"/>
            <a:r>
              <a:rPr lang="en-US" dirty="0"/>
              <a:t>Click to edit text</a:t>
            </a:r>
          </a:p>
        </p:txBody>
      </p:sp>
      <p:sp>
        <p:nvSpPr>
          <p:cNvPr id="6" name="Title 10">
            <a:extLst>
              <a:ext uri="{FF2B5EF4-FFF2-40B4-BE49-F238E27FC236}">
                <a16:creationId xmlns:a16="http://schemas.microsoft.com/office/drawing/2014/main" id="{175FE108-4075-5A45-A4E9-9081D3B6D5C3}"/>
              </a:ext>
            </a:extLst>
          </p:cNvPr>
          <p:cNvSpPr>
            <a:spLocks noGrp="1"/>
          </p:cNvSpPr>
          <p:nvPr>
            <p:ph type="title" hasCustomPrompt="1"/>
          </p:nvPr>
        </p:nvSpPr>
        <p:spPr>
          <a:xfrm>
            <a:off x="854337" y="715617"/>
            <a:ext cx="10483326" cy="975070"/>
          </a:xfrm>
          <a:prstGeom prst="rect">
            <a:avLst/>
          </a:prstGeom>
        </p:spPr>
        <p:txBody>
          <a:bodyPr anchor="ctr"/>
          <a:lstStyle>
            <a:lvl1pPr algn="ctr">
              <a:defRPr sz="4000" b="1">
                <a:solidFill>
                  <a:schemeClr val="tx1">
                    <a:lumMod val="75000"/>
                    <a:lumOff val="25000"/>
                  </a:schemeClr>
                </a:solidFill>
                <a:latin typeface="Arial"/>
                <a:cs typeface="Arial"/>
              </a:defRPr>
            </a:lvl1pPr>
          </a:lstStyle>
          <a:p>
            <a:r>
              <a:rPr lang="en-US" dirty="0"/>
              <a:t>Click to edit title</a:t>
            </a:r>
          </a:p>
        </p:txBody>
      </p:sp>
    </p:spTree>
    <p:extLst>
      <p:ext uri="{BB962C8B-B14F-4D97-AF65-F5344CB8AC3E}">
        <p14:creationId xmlns:p14="http://schemas.microsoft.com/office/powerpoint/2010/main" val="17605189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12" name="Content Placeholder 3">
            <a:extLst>
              <a:ext uri="{FF2B5EF4-FFF2-40B4-BE49-F238E27FC236}">
                <a16:creationId xmlns:a16="http://schemas.microsoft.com/office/drawing/2014/main" id="{18FCF574-13C1-E34E-9AD4-186822F3CCF8}"/>
              </a:ext>
            </a:extLst>
          </p:cNvPr>
          <p:cNvSpPr>
            <a:spLocks noGrp="1"/>
          </p:cNvSpPr>
          <p:nvPr>
            <p:ph sz="half" idx="14" hasCustomPrompt="1"/>
          </p:nvPr>
        </p:nvSpPr>
        <p:spPr>
          <a:xfrm>
            <a:off x="836612" y="2505075"/>
            <a:ext cx="5176884" cy="2765575"/>
          </a:xfrm>
          <a:prstGeom prst="rect">
            <a:avLst/>
          </a:prstGeom>
        </p:spPr>
        <p:txBody>
          <a:bodyPr>
            <a:normAutofit/>
          </a:bodyPr>
          <a:lstStyle>
            <a:lvl1pPr marL="0" indent="0">
              <a:buNone/>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dirty="0"/>
              <a:t>Click to edit text</a:t>
            </a:r>
          </a:p>
        </p:txBody>
      </p:sp>
      <p:sp>
        <p:nvSpPr>
          <p:cNvPr id="13" name="Text Placeholder 4">
            <a:extLst>
              <a:ext uri="{FF2B5EF4-FFF2-40B4-BE49-F238E27FC236}">
                <a16:creationId xmlns:a16="http://schemas.microsoft.com/office/drawing/2014/main" id="{7021BC8C-7BCA-EC46-BE8D-F70B4B6E013B}"/>
              </a:ext>
            </a:extLst>
          </p:cNvPr>
          <p:cNvSpPr>
            <a:spLocks noGrp="1"/>
          </p:cNvSpPr>
          <p:nvPr>
            <p:ph type="body" sz="quarter" idx="15" hasCustomPrompt="1"/>
          </p:nvPr>
        </p:nvSpPr>
        <p:spPr>
          <a:xfrm>
            <a:off x="6172200" y="1711496"/>
            <a:ext cx="5186362"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14" name="Content Placeholder 5">
            <a:extLst>
              <a:ext uri="{FF2B5EF4-FFF2-40B4-BE49-F238E27FC236}">
                <a16:creationId xmlns:a16="http://schemas.microsoft.com/office/drawing/2014/main" id="{A37FF6C0-6C09-5344-9FBE-132344305788}"/>
              </a:ext>
            </a:extLst>
          </p:cNvPr>
          <p:cNvSpPr>
            <a:spLocks noGrp="1"/>
          </p:cNvSpPr>
          <p:nvPr>
            <p:ph sz="quarter" idx="16" hasCustomPrompt="1"/>
          </p:nvPr>
        </p:nvSpPr>
        <p:spPr>
          <a:xfrm>
            <a:off x="6178505" y="2505075"/>
            <a:ext cx="5180057" cy="2765575"/>
          </a:xfrm>
          <a:prstGeom prst="rect">
            <a:avLst/>
          </a:prstGeom>
        </p:spPr>
        <p:txBody>
          <a:bodyPr>
            <a:normAutofit/>
          </a:bodyPr>
          <a:lstStyle>
            <a:lvl1pPr marL="0" indent="0">
              <a:buNone/>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text</a:t>
            </a:r>
          </a:p>
        </p:txBody>
      </p:sp>
      <p:sp>
        <p:nvSpPr>
          <p:cNvPr id="15" name="Text Placeholder 2">
            <a:extLst>
              <a:ext uri="{FF2B5EF4-FFF2-40B4-BE49-F238E27FC236}">
                <a16:creationId xmlns:a16="http://schemas.microsoft.com/office/drawing/2014/main" id="{0B8AC4B7-59A8-AE4E-93F4-95E06972F624}"/>
              </a:ext>
            </a:extLst>
          </p:cNvPr>
          <p:cNvSpPr>
            <a:spLocks noGrp="1"/>
          </p:cNvSpPr>
          <p:nvPr>
            <p:ph type="body" idx="13" hasCustomPrompt="1"/>
          </p:nvPr>
        </p:nvSpPr>
        <p:spPr>
          <a:xfrm>
            <a:off x="836614" y="1712639"/>
            <a:ext cx="5183187"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7" name="Title 10">
            <a:extLst>
              <a:ext uri="{FF2B5EF4-FFF2-40B4-BE49-F238E27FC236}">
                <a16:creationId xmlns:a16="http://schemas.microsoft.com/office/drawing/2014/main" id="{F7B3874A-2DC5-F14B-8126-7334A2094A3C}"/>
              </a:ext>
            </a:extLst>
          </p:cNvPr>
          <p:cNvSpPr>
            <a:spLocks noGrp="1"/>
          </p:cNvSpPr>
          <p:nvPr>
            <p:ph type="title" hasCustomPrompt="1"/>
          </p:nvPr>
        </p:nvSpPr>
        <p:spPr>
          <a:xfrm>
            <a:off x="854337" y="715617"/>
            <a:ext cx="10483326" cy="975070"/>
          </a:xfrm>
          <a:prstGeom prst="rect">
            <a:avLst/>
          </a:prstGeom>
        </p:spPr>
        <p:txBody>
          <a:bodyPr anchor="ctr"/>
          <a:lstStyle>
            <a:lvl1pPr algn="ctr">
              <a:defRPr sz="4000" b="1">
                <a:solidFill>
                  <a:schemeClr val="tx1">
                    <a:lumMod val="75000"/>
                    <a:lumOff val="25000"/>
                  </a:schemeClr>
                </a:solidFill>
                <a:latin typeface="Arial"/>
                <a:cs typeface="Arial"/>
              </a:defRPr>
            </a:lvl1pPr>
          </a:lstStyle>
          <a:p>
            <a:r>
              <a:rPr lang="en-US" dirty="0"/>
              <a:t>Click to edit title</a:t>
            </a:r>
          </a:p>
        </p:txBody>
      </p:sp>
    </p:spTree>
    <p:extLst>
      <p:ext uri="{BB962C8B-B14F-4D97-AF65-F5344CB8AC3E}">
        <p14:creationId xmlns:p14="http://schemas.microsoft.com/office/powerpoint/2010/main" val="25844664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7B2FB655-7025-3744-B125-F9DA8484AC93}"/>
              </a:ext>
            </a:extLst>
          </p:cNvPr>
          <p:cNvSpPr>
            <a:spLocks noGrp="1"/>
          </p:cNvSpPr>
          <p:nvPr>
            <p:ph idx="1" hasCustomPrompt="1"/>
          </p:nvPr>
        </p:nvSpPr>
        <p:spPr>
          <a:xfrm>
            <a:off x="457717" y="545091"/>
            <a:ext cx="5393266" cy="4414019"/>
          </a:xfrm>
          <a:prstGeom prst="rect">
            <a:avLst/>
          </a:prstGeom>
        </p:spPr>
        <p:txBody>
          <a:bodyPr anchor="t">
            <a:normAutofit/>
          </a:bodyPr>
          <a:lstStyle>
            <a:lvl1pPr marL="0" indent="0" algn="l">
              <a:buNone/>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dirty="0"/>
              <a:t>Click to edit text</a:t>
            </a:r>
          </a:p>
        </p:txBody>
      </p:sp>
      <p:sp>
        <p:nvSpPr>
          <p:cNvPr id="6" name="Text Placeholder 3">
            <a:extLst>
              <a:ext uri="{FF2B5EF4-FFF2-40B4-BE49-F238E27FC236}">
                <a16:creationId xmlns:a16="http://schemas.microsoft.com/office/drawing/2014/main" id="{013EFB54-EB68-5143-A86E-CA54DCF62C8D}"/>
              </a:ext>
            </a:extLst>
          </p:cNvPr>
          <p:cNvSpPr>
            <a:spLocks noGrp="1"/>
          </p:cNvSpPr>
          <p:nvPr>
            <p:ph type="body" sz="half" idx="2" hasCustomPrompt="1"/>
          </p:nvPr>
        </p:nvSpPr>
        <p:spPr>
          <a:xfrm>
            <a:off x="6231467" y="545092"/>
            <a:ext cx="5393266"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31585016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719A1016-F770-EC41-ACBA-A78F094780F3}"/>
              </a:ext>
            </a:extLst>
          </p:cNvPr>
          <p:cNvSpPr>
            <a:spLocks noGrp="1"/>
          </p:cNvSpPr>
          <p:nvPr>
            <p:ph type="pic" idx="1"/>
          </p:nvPr>
        </p:nvSpPr>
        <p:spPr>
          <a:xfrm rot="344365">
            <a:off x="765923" y="687338"/>
            <a:ext cx="10591524"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7" name="Text Placeholder 3">
            <a:extLst>
              <a:ext uri="{FF2B5EF4-FFF2-40B4-BE49-F238E27FC236}">
                <a16:creationId xmlns:a16="http://schemas.microsoft.com/office/drawing/2014/main" id="{364AB05B-7E50-5444-9451-E62CF9F94186}"/>
              </a:ext>
            </a:extLst>
          </p:cNvPr>
          <p:cNvSpPr>
            <a:spLocks noGrp="1"/>
          </p:cNvSpPr>
          <p:nvPr>
            <p:ph type="body" sz="half" idx="2" hasCustomPrompt="1"/>
          </p:nvPr>
        </p:nvSpPr>
        <p:spPr>
          <a:xfrm>
            <a:off x="688489" y="4486019"/>
            <a:ext cx="1081698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2160126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Slide - Option 1">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BBE7CF1A-F401-2C48-970E-B029112B61E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picture containing brick&#10;&#10;Description automatically generated">
            <a:extLst>
              <a:ext uri="{FF2B5EF4-FFF2-40B4-BE49-F238E27FC236}">
                <a16:creationId xmlns:a16="http://schemas.microsoft.com/office/drawing/2014/main" id="{2C349984-7690-2A47-87D3-C0DD158BA11F}"/>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5922721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Option 2">
    <p:spTree>
      <p:nvGrpSpPr>
        <p:cNvPr id="1" name=""/>
        <p:cNvGrpSpPr/>
        <p:nvPr/>
      </p:nvGrpSpPr>
      <p:grpSpPr>
        <a:xfrm>
          <a:off x="0" y="0"/>
          <a:ext cx="0" cy="0"/>
          <a:chOff x="0" y="0"/>
          <a:chExt cx="0" cy="0"/>
        </a:xfrm>
      </p:grpSpPr>
      <p:pic>
        <p:nvPicPr>
          <p:cNvPr id="4" name="Picture 3" descr="A picture containing bird&#10;&#10;Description automatically generated">
            <a:extLst>
              <a:ext uri="{FF2B5EF4-FFF2-40B4-BE49-F238E27FC236}">
                <a16:creationId xmlns:a16="http://schemas.microsoft.com/office/drawing/2014/main" id="{57E5DAEA-9D65-2A41-94A3-D73BF29B06BB}"/>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picture containing bird&#10;&#10;Description automatically generated">
            <a:extLst>
              <a:ext uri="{FF2B5EF4-FFF2-40B4-BE49-F238E27FC236}">
                <a16:creationId xmlns:a16="http://schemas.microsoft.com/office/drawing/2014/main" id="{2F1E15CE-4088-7C4E-8064-638CAAE8E143}"/>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13" name="Title 1">
            <a:extLst>
              <a:ext uri="{FF2B5EF4-FFF2-40B4-BE49-F238E27FC236}">
                <a16:creationId xmlns:a16="http://schemas.microsoft.com/office/drawing/2014/main" id="{F4913A5E-91C7-B946-A3C2-20ACDA0D96F4}"/>
              </a:ext>
            </a:extLst>
          </p:cNvPr>
          <p:cNvSpPr>
            <a:spLocks noGrp="1"/>
          </p:cNvSpPr>
          <p:nvPr>
            <p:ph type="title" hasCustomPrompt="1"/>
          </p:nvPr>
        </p:nvSpPr>
        <p:spPr>
          <a:xfrm>
            <a:off x="690040" y="1204857"/>
            <a:ext cx="10799595" cy="1910716"/>
          </a:xfrm>
          <a:prstGeom prst="rect">
            <a:avLst/>
          </a:prstGeom>
        </p:spPr>
        <p:txBody>
          <a:bodyPr anchor="b"/>
          <a:lstStyle>
            <a:lvl1pPr algn="ctr">
              <a:defRPr sz="5400" b="1" cap="none" baseline="0">
                <a:solidFill>
                  <a:srgbClr val="FFFFFF"/>
                </a:solidFill>
                <a:latin typeface="Arial"/>
                <a:cs typeface="Arial"/>
              </a:defRPr>
            </a:lvl1pPr>
          </a:lstStyle>
          <a:p>
            <a:r>
              <a:rPr lang="en-US" dirty="0"/>
              <a:t>Click to edit title</a:t>
            </a:r>
          </a:p>
        </p:txBody>
      </p:sp>
      <p:sp>
        <p:nvSpPr>
          <p:cNvPr id="14" name="Text Placeholder 2">
            <a:extLst>
              <a:ext uri="{FF2B5EF4-FFF2-40B4-BE49-F238E27FC236}">
                <a16:creationId xmlns:a16="http://schemas.microsoft.com/office/drawing/2014/main" id="{87E0C233-1CBA-F843-B340-70E8D4D42D4C}"/>
              </a:ext>
            </a:extLst>
          </p:cNvPr>
          <p:cNvSpPr>
            <a:spLocks noGrp="1"/>
          </p:cNvSpPr>
          <p:nvPr>
            <p:ph type="body" idx="1"/>
          </p:nvPr>
        </p:nvSpPr>
        <p:spPr>
          <a:xfrm>
            <a:off x="699248" y="3324431"/>
            <a:ext cx="10771789" cy="1500187"/>
          </a:xfrm>
          <a:prstGeom prst="rect">
            <a:avLst/>
          </a:prstGeom>
        </p:spPr>
        <p:txBody>
          <a:bodyPr anchor="t"/>
          <a:lstStyle>
            <a:lvl1pPr marL="0" indent="0" algn="ctr">
              <a:buNone/>
              <a:defRPr sz="2000">
                <a:solidFill>
                  <a:srgbClr val="FFFFFF"/>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645756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F488C0E-02BE-5C49-A846-3FF4F3CAA090}"/>
              </a:ext>
            </a:extLst>
          </p:cNvPr>
          <p:cNvSpPr>
            <a:spLocks noGrp="1"/>
          </p:cNvSpPr>
          <p:nvPr>
            <p:ph idx="13" hasCustomPrompt="1"/>
          </p:nvPr>
        </p:nvSpPr>
        <p:spPr>
          <a:xfrm>
            <a:off x="838200" y="1825625"/>
            <a:ext cx="10515600" cy="3474508"/>
          </a:xfrm>
          <a:prstGeom prst="rect">
            <a:avLst/>
          </a:prstGeom>
        </p:spPr>
        <p:txBody>
          <a:bodyPr/>
          <a:lstStyle>
            <a:lvl1pPr marL="0" indent="0">
              <a:buNone/>
              <a:defRPr>
                <a:solidFill>
                  <a:srgbClr val="595959"/>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dirty="0"/>
              <a:t>Click to edit text</a:t>
            </a:r>
          </a:p>
        </p:txBody>
      </p:sp>
      <p:sp>
        <p:nvSpPr>
          <p:cNvPr id="11" name="Title 10">
            <a:extLst>
              <a:ext uri="{FF2B5EF4-FFF2-40B4-BE49-F238E27FC236}">
                <a16:creationId xmlns:a16="http://schemas.microsoft.com/office/drawing/2014/main" id="{5D59335E-859B-EA41-949E-B89FCE73C96E}"/>
              </a:ext>
            </a:extLst>
          </p:cNvPr>
          <p:cNvSpPr>
            <a:spLocks noGrp="1"/>
          </p:cNvSpPr>
          <p:nvPr>
            <p:ph type="title" hasCustomPrompt="1"/>
          </p:nvPr>
        </p:nvSpPr>
        <p:spPr>
          <a:xfrm>
            <a:off x="854337" y="715617"/>
            <a:ext cx="10483326" cy="975070"/>
          </a:xfrm>
          <a:prstGeom prst="rect">
            <a:avLst/>
          </a:prstGeom>
        </p:spPr>
        <p:txBody>
          <a:bodyPr anchor="ctr"/>
          <a:lstStyle>
            <a:lvl1pPr algn="l">
              <a:defRPr sz="4000" b="1">
                <a:solidFill>
                  <a:schemeClr val="tx1">
                    <a:lumMod val="75000"/>
                    <a:lumOff val="25000"/>
                  </a:schemeClr>
                </a:solidFill>
                <a:latin typeface="Arial"/>
                <a:cs typeface="Arial"/>
              </a:defRPr>
            </a:lvl1pPr>
          </a:lstStyle>
          <a:p>
            <a:r>
              <a:rPr lang="en-US" dirty="0"/>
              <a:t>Click to edit title</a:t>
            </a:r>
          </a:p>
        </p:txBody>
      </p:sp>
    </p:spTree>
    <p:extLst>
      <p:ext uri="{BB962C8B-B14F-4D97-AF65-F5344CB8AC3E}">
        <p14:creationId xmlns:p14="http://schemas.microsoft.com/office/powerpoint/2010/main" val="36602164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Slide - Op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73BBE3F-8531-7640-B2C4-6EB1B05B39F7}"/>
              </a:ext>
            </a:extLst>
          </p:cNvPr>
          <p:cNvSpPr/>
          <p:nvPr userDrawn="1"/>
        </p:nvSpPr>
        <p:spPr>
          <a:xfrm>
            <a:off x="0" y="0"/>
            <a:ext cx="12192000" cy="6858000"/>
          </a:xfrm>
          <a:prstGeom prst="rect">
            <a:avLst/>
          </a:prstGeom>
          <a:solidFill>
            <a:srgbClr val="0073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logo&#10;&#10;Description automatically generated">
            <a:extLst>
              <a:ext uri="{FF2B5EF4-FFF2-40B4-BE49-F238E27FC236}">
                <a16:creationId xmlns:a16="http://schemas.microsoft.com/office/drawing/2014/main" id="{8F805847-4216-854B-BDC6-6E0F9050F842}"/>
              </a:ext>
            </a:extLst>
          </p:cNvPr>
          <p:cNvPicPr>
            <a:picLocks noChangeAspect="1"/>
          </p:cNvPicPr>
          <p:nvPr userDrawn="1"/>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20039584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Option 1">
    <p:spTree>
      <p:nvGrpSpPr>
        <p:cNvPr id="1" name=""/>
        <p:cNvGrpSpPr/>
        <p:nvPr/>
      </p:nvGrpSpPr>
      <p:grpSpPr>
        <a:xfrm>
          <a:off x="0" y="0"/>
          <a:ext cx="0" cy="0"/>
          <a:chOff x="0" y="0"/>
          <a:chExt cx="0" cy="0"/>
        </a:xfrm>
      </p:grpSpPr>
      <p:pic>
        <p:nvPicPr>
          <p:cNvPr id="7" name="Picture 6" descr="A close up of a sign&#10;&#10;Description automatically generated">
            <a:extLst>
              <a:ext uri="{FF2B5EF4-FFF2-40B4-BE49-F238E27FC236}">
                <a16:creationId xmlns:a16="http://schemas.microsoft.com/office/drawing/2014/main" id="{A5706C32-4A7F-904A-A159-858BADF285E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picture containing brick, drawing&#10;&#10;Description automatically generated">
            <a:extLst>
              <a:ext uri="{FF2B5EF4-FFF2-40B4-BE49-F238E27FC236}">
                <a16:creationId xmlns:a16="http://schemas.microsoft.com/office/drawing/2014/main" id="{DCE32C8E-AD93-564F-8B06-E5E9585FFCF1}"/>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4" name="Picture 3" descr="A picture containing food&#10;&#10;Description automatically generated">
            <a:extLst>
              <a:ext uri="{FF2B5EF4-FFF2-40B4-BE49-F238E27FC236}">
                <a16:creationId xmlns:a16="http://schemas.microsoft.com/office/drawing/2014/main" id="{418E01C3-C0B3-CD4D-A23C-46B4FEE34FBB}"/>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A36B4BA9-309F-334E-A8C9-AE868B684689}"/>
              </a:ext>
            </a:extLst>
          </p:cNvPr>
          <p:cNvSpPr>
            <a:spLocks noGrp="1"/>
          </p:cNvSpPr>
          <p:nvPr>
            <p:ph type="ctrTitle" hasCustomPrompt="1"/>
          </p:nvPr>
        </p:nvSpPr>
        <p:spPr>
          <a:xfrm>
            <a:off x="3150704" y="495088"/>
            <a:ext cx="8389575" cy="2441160"/>
          </a:xfrm>
          <a:prstGeom prst="rect">
            <a:avLst/>
          </a:prstGeom>
        </p:spPr>
        <p:txBody>
          <a:bodyPr anchor="t"/>
          <a:lstStyle>
            <a:lvl1pPr algn="l">
              <a:defRPr sz="4000" b="1" cap="none" spc="0">
                <a:ln w="18415" cmpd="sng">
                  <a:noFill/>
                  <a:prstDash val="solid"/>
                </a:ln>
                <a:solidFill>
                  <a:schemeClr val="tx2">
                    <a:lumMod val="75000"/>
                  </a:schemeClr>
                </a:solidFill>
                <a:effectLst/>
                <a:latin typeface="Arial"/>
                <a:cs typeface="Arial"/>
              </a:defRPr>
            </a:lvl1pPr>
          </a:lstStyle>
          <a:p>
            <a:r>
              <a:rPr lang="en-US" dirty="0"/>
              <a:t>Click to edit title</a:t>
            </a:r>
          </a:p>
        </p:txBody>
      </p:sp>
      <p:sp>
        <p:nvSpPr>
          <p:cNvPr id="11" name="Subtitle 2">
            <a:extLst>
              <a:ext uri="{FF2B5EF4-FFF2-40B4-BE49-F238E27FC236}">
                <a16:creationId xmlns:a16="http://schemas.microsoft.com/office/drawing/2014/main" id="{9AC8EBA3-BD00-8C48-ADBA-8DABB356C09A}"/>
              </a:ext>
            </a:extLst>
          </p:cNvPr>
          <p:cNvSpPr>
            <a:spLocks noGrp="1"/>
          </p:cNvSpPr>
          <p:nvPr>
            <p:ph type="subTitle" idx="1" hasCustomPrompt="1"/>
          </p:nvPr>
        </p:nvSpPr>
        <p:spPr>
          <a:xfrm>
            <a:off x="3150704" y="3167505"/>
            <a:ext cx="8389575" cy="1752600"/>
          </a:xfrm>
          <a:prstGeom prst="rect">
            <a:avLst/>
          </a:prstGeom>
        </p:spPr>
        <p:txBody>
          <a:bodyPr/>
          <a:lstStyle>
            <a:lvl1pPr marL="0" indent="0" algn="l">
              <a:buNone/>
              <a:defRPr>
                <a:solidFill>
                  <a:schemeClr val="tx2">
                    <a:lumMod val="75000"/>
                  </a:schemeClr>
                </a:solidFill>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29672926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F488C0E-02BE-5C49-A846-3FF4F3CAA090}"/>
              </a:ext>
            </a:extLst>
          </p:cNvPr>
          <p:cNvSpPr>
            <a:spLocks noGrp="1"/>
          </p:cNvSpPr>
          <p:nvPr>
            <p:ph idx="13" hasCustomPrompt="1"/>
          </p:nvPr>
        </p:nvSpPr>
        <p:spPr>
          <a:xfrm>
            <a:off x="838200" y="1825625"/>
            <a:ext cx="10515600" cy="3474508"/>
          </a:xfrm>
          <a:prstGeom prst="rect">
            <a:avLst/>
          </a:prstGeom>
        </p:spPr>
        <p:txBody>
          <a:bodyPr/>
          <a:lstStyle>
            <a:lvl1pPr marL="0" indent="0">
              <a:buNone/>
              <a:defRPr>
                <a:solidFill>
                  <a:srgbClr val="595959"/>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dirty="0"/>
              <a:t>Click to edit text</a:t>
            </a:r>
          </a:p>
        </p:txBody>
      </p:sp>
      <p:sp>
        <p:nvSpPr>
          <p:cNvPr id="11" name="Title 10">
            <a:extLst>
              <a:ext uri="{FF2B5EF4-FFF2-40B4-BE49-F238E27FC236}">
                <a16:creationId xmlns:a16="http://schemas.microsoft.com/office/drawing/2014/main" id="{5D59335E-859B-EA41-949E-B89FCE73C96E}"/>
              </a:ext>
            </a:extLst>
          </p:cNvPr>
          <p:cNvSpPr>
            <a:spLocks noGrp="1"/>
          </p:cNvSpPr>
          <p:nvPr>
            <p:ph type="title" hasCustomPrompt="1"/>
          </p:nvPr>
        </p:nvSpPr>
        <p:spPr>
          <a:xfrm>
            <a:off x="854337" y="715617"/>
            <a:ext cx="10483326" cy="975070"/>
          </a:xfrm>
          <a:prstGeom prst="rect">
            <a:avLst/>
          </a:prstGeom>
        </p:spPr>
        <p:txBody>
          <a:bodyPr anchor="ctr"/>
          <a:lstStyle>
            <a:lvl1pPr algn="l">
              <a:defRPr sz="4000" b="1">
                <a:solidFill>
                  <a:schemeClr val="tx1">
                    <a:lumMod val="75000"/>
                    <a:lumOff val="25000"/>
                  </a:schemeClr>
                </a:solidFill>
                <a:latin typeface="Arial"/>
                <a:cs typeface="Arial"/>
              </a:defRPr>
            </a:lvl1pPr>
          </a:lstStyle>
          <a:p>
            <a:r>
              <a:rPr lang="en-US" dirty="0"/>
              <a:t>Click to edit title</a:t>
            </a:r>
          </a:p>
        </p:txBody>
      </p:sp>
    </p:spTree>
    <p:extLst>
      <p:ext uri="{BB962C8B-B14F-4D97-AF65-F5344CB8AC3E}">
        <p14:creationId xmlns:p14="http://schemas.microsoft.com/office/powerpoint/2010/main" val="5351190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4D6F268F-E515-BE40-8152-BE6D91B530A1}"/>
              </a:ext>
            </a:extLst>
          </p:cNvPr>
          <p:cNvSpPr>
            <a:spLocks noGrp="1"/>
          </p:cNvSpPr>
          <p:nvPr>
            <p:ph type="body" idx="13" hasCustomPrompt="1"/>
          </p:nvPr>
        </p:nvSpPr>
        <p:spPr>
          <a:xfrm>
            <a:off x="1524000" y="3602038"/>
            <a:ext cx="9144000" cy="1655762"/>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text</a:t>
            </a:r>
          </a:p>
        </p:txBody>
      </p:sp>
      <p:sp>
        <p:nvSpPr>
          <p:cNvPr id="5" name="Title 1">
            <a:extLst>
              <a:ext uri="{FF2B5EF4-FFF2-40B4-BE49-F238E27FC236}">
                <a16:creationId xmlns:a16="http://schemas.microsoft.com/office/drawing/2014/main" id="{AFDB4ACE-6BB7-DC43-94AC-F200D98BC3F2}"/>
              </a:ext>
            </a:extLst>
          </p:cNvPr>
          <p:cNvSpPr>
            <a:spLocks noGrp="1"/>
          </p:cNvSpPr>
          <p:nvPr>
            <p:ph type="title" hasCustomPrompt="1"/>
          </p:nvPr>
        </p:nvSpPr>
        <p:spPr>
          <a:xfrm>
            <a:off x="1524000" y="1599247"/>
            <a:ext cx="9143999" cy="1910716"/>
          </a:xfrm>
          <a:prstGeom prst="rect">
            <a:avLst/>
          </a:prstGeom>
        </p:spPr>
        <p:txBody>
          <a:bodyPr anchor="b"/>
          <a:lstStyle>
            <a:lvl1pPr algn="ctr">
              <a:defRPr sz="5400" b="1" cap="none" baseline="0">
                <a:solidFill>
                  <a:srgbClr val="595959"/>
                </a:solidFill>
                <a:latin typeface="Arial"/>
                <a:cs typeface="Arial"/>
              </a:defRPr>
            </a:lvl1pPr>
          </a:lstStyle>
          <a:p>
            <a:r>
              <a:rPr lang="en-US" dirty="0"/>
              <a:t>Click to title</a:t>
            </a:r>
          </a:p>
        </p:txBody>
      </p:sp>
    </p:spTree>
    <p:extLst>
      <p:ext uri="{BB962C8B-B14F-4D97-AF65-F5344CB8AC3E}">
        <p14:creationId xmlns:p14="http://schemas.microsoft.com/office/powerpoint/2010/main" val="4073759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Areas">
    <p:spTree>
      <p:nvGrpSpPr>
        <p:cNvPr id="1" name=""/>
        <p:cNvGrpSpPr/>
        <p:nvPr/>
      </p:nvGrpSpPr>
      <p:grpSpPr>
        <a:xfrm>
          <a:off x="0" y="0"/>
          <a:ext cx="0" cy="0"/>
          <a:chOff x="0" y="0"/>
          <a:chExt cx="0" cy="0"/>
        </a:xfrm>
      </p:grpSpPr>
      <p:sp>
        <p:nvSpPr>
          <p:cNvPr id="10" name="Content Placeholder 7">
            <a:extLst>
              <a:ext uri="{FF2B5EF4-FFF2-40B4-BE49-F238E27FC236}">
                <a16:creationId xmlns:a16="http://schemas.microsoft.com/office/drawing/2014/main" id="{D19C3F02-B6E3-1744-B80B-6505F54EFB97}"/>
              </a:ext>
            </a:extLst>
          </p:cNvPr>
          <p:cNvSpPr>
            <a:spLocks noGrp="1"/>
          </p:cNvSpPr>
          <p:nvPr>
            <p:ph sz="quarter" idx="13" hasCustomPrompt="1"/>
          </p:nvPr>
        </p:nvSpPr>
        <p:spPr>
          <a:xfrm>
            <a:off x="838199" y="1825625"/>
            <a:ext cx="5181599" cy="3434474"/>
          </a:xfrm>
          <a:prstGeom prst="rect">
            <a:avLst/>
          </a:prstGeom>
        </p:spPr>
        <p:txBody>
          <a:bodyPr>
            <a:normAutofit/>
          </a:bodyPr>
          <a:lstStyle>
            <a:lvl1pPr>
              <a:defRPr sz="2000">
                <a:solidFill>
                  <a:srgbClr val="595959"/>
                </a:solidFill>
                <a:latin typeface="Arial"/>
                <a:cs typeface="Arial"/>
              </a:defRPr>
            </a:lvl1pPr>
          </a:lstStyle>
          <a:p>
            <a:pPr lvl="0"/>
            <a:r>
              <a:rPr lang="en-US" dirty="0"/>
              <a:t>Click to edit text</a:t>
            </a:r>
          </a:p>
        </p:txBody>
      </p:sp>
      <p:sp>
        <p:nvSpPr>
          <p:cNvPr id="11" name="Content Placeholder 9">
            <a:extLst>
              <a:ext uri="{FF2B5EF4-FFF2-40B4-BE49-F238E27FC236}">
                <a16:creationId xmlns:a16="http://schemas.microsoft.com/office/drawing/2014/main" id="{77F182C4-AAD3-BF47-93EC-79384E798071}"/>
              </a:ext>
            </a:extLst>
          </p:cNvPr>
          <p:cNvSpPr>
            <a:spLocks noGrp="1"/>
          </p:cNvSpPr>
          <p:nvPr>
            <p:ph sz="quarter" idx="14" hasCustomPrompt="1"/>
          </p:nvPr>
        </p:nvSpPr>
        <p:spPr>
          <a:xfrm>
            <a:off x="6172199" y="1825625"/>
            <a:ext cx="5181599" cy="3434474"/>
          </a:xfrm>
          <a:prstGeom prst="rect">
            <a:avLst/>
          </a:prstGeom>
        </p:spPr>
        <p:txBody>
          <a:bodyPr>
            <a:normAutofit/>
          </a:bodyPr>
          <a:lstStyle>
            <a:lvl1pPr>
              <a:defRPr sz="2000">
                <a:solidFill>
                  <a:srgbClr val="595959"/>
                </a:solidFill>
                <a:latin typeface="Arial"/>
                <a:cs typeface="Arial"/>
              </a:defRPr>
            </a:lvl1pPr>
          </a:lstStyle>
          <a:p>
            <a:pPr lvl="0"/>
            <a:r>
              <a:rPr lang="en-US" dirty="0"/>
              <a:t>Click to edit text</a:t>
            </a:r>
          </a:p>
        </p:txBody>
      </p:sp>
      <p:sp>
        <p:nvSpPr>
          <p:cNvPr id="6" name="Title 10">
            <a:extLst>
              <a:ext uri="{FF2B5EF4-FFF2-40B4-BE49-F238E27FC236}">
                <a16:creationId xmlns:a16="http://schemas.microsoft.com/office/drawing/2014/main" id="{175FE108-4075-5A45-A4E9-9081D3B6D5C3}"/>
              </a:ext>
            </a:extLst>
          </p:cNvPr>
          <p:cNvSpPr>
            <a:spLocks noGrp="1"/>
          </p:cNvSpPr>
          <p:nvPr>
            <p:ph type="title" hasCustomPrompt="1"/>
          </p:nvPr>
        </p:nvSpPr>
        <p:spPr>
          <a:xfrm>
            <a:off x="854337" y="715617"/>
            <a:ext cx="10483326" cy="975070"/>
          </a:xfrm>
          <a:prstGeom prst="rect">
            <a:avLst/>
          </a:prstGeom>
        </p:spPr>
        <p:txBody>
          <a:bodyPr anchor="ctr"/>
          <a:lstStyle>
            <a:lvl1pPr algn="ctr">
              <a:defRPr sz="4000" b="1">
                <a:solidFill>
                  <a:schemeClr val="tx1">
                    <a:lumMod val="75000"/>
                    <a:lumOff val="25000"/>
                  </a:schemeClr>
                </a:solidFill>
                <a:latin typeface="Arial"/>
                <a:cs typeface="Arial"/>
              </a:defRPr>
            </a:lvl1pPr>
          </a:lstStyle>
          <a:p>
            <a:r>
              <a:rPr lang="en-US" dirty="0"/>
              <a:t>Click to edit title</a:t>
            </a:r>
          </a:p>
        </p:txBody>
      </p:sp>
    </p:spTree>
    <p:extLst>
      <p:ext uri="{BB962C8B-B14F-4D97-AF65-F5344CB8AC3E}">
        <p14:creationId xmlns:p14="http://schemas.microsoft.com/office/powerpoint/2010/main" val="15003312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12" name="Content Placeholder 3">
            <a:extLst>
              <a:ext uri="{FF2B5EF4-FFF2-40B4-BE49-F238E27FC236}">
                <a16:creationId xmlns:a16="http://schemas.microsoft.com/office/drawing/2014/main" id="{18FCF574-13C1-E34E-9AD4-186822F3CCF8}"/>
              </a:ext>
            </a:extLst>
          </p:cNvPr>
          <p:cNvSpPr>
            <a:spLocks noGrp="1"/>
          </p:cNvSpPr>
          <p:nvPr>
            <p:ph sz="half" idx="14" hasCustomPrompt="1"/>
          </p:nvPr>
        </p:nvSpPr>
        <p:spPr>
          <a:xfrm>
            <a:off x="836612" y="2505075"/>
            <a:ext cx="5176884" cy="2765575"/>
          </a:xfrm>
          <a:prstGeom prst="rect">
            <a:avLst/>
          </a:prstGeom>
        </p:spPr>
        <p:txBody>
          <a:bodyPr>
            <a:normAutofit/>
          </a:bodyPr>
          <a:lstStyle>
            <a:lvl1pPr marL="0" indent="0">
              <a:buNone/>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dirty="0"/>
              <a:t>Click to edit text</a:t>
            </a:r>
          </a:p>
        </p:txBody>
      </p:sp>
      <p:sp>
        <p:nvSpPr>
          <p:cNvPr id="13" name="Text Placeholder 4">
            <a:extLst>
              <a:ext uri="{FF2B5EF4-FFF2-40B4-BE49-F238E27FC236}">
                <a16:creationId xmlns:a16="http://schemas.microsoft.com/office/drawing/2014/main" id="{7021BC8C-7BCA-EC46-BE8D-F70B4B6E013B}"/>
              </a:ext>
            </a:extLst>
          </p:cNvPr>
          <p:cNvSpPr>
            <a:spLocks noGrp="1"/>
          </p:cNvSpPr>
          <p:nvPr>
            <p:ph type="body" sz="quarter" idx="15" hasCustomPrompt="1"/>
          </p:nvPr>
        </p:nvSpPr>
        <p:spPr>
          <a:xfrm>
            <a:off x="6172200" y="1711496"/>
            <a:ext cx="5186362"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14" name="Content Placeholder 5">
            <a:extLst>
              <a:ext uri="{FF2B5EF4-FFF2-40B4-BE49-F238E27FC236}">
                <a16:creationId xmlns:a16="http://schemas.microsoft.com/office/drawing/2014/main" id="{A37FF6C0-6C09-5344-9FBE-132344305788}"/>
              </a:ext>
            </a:extLst>
          </p:cNvPr>
          <p:cNvSpPr>
            <a:spLocks noGrp="1"/>
          </p:cNvSpPr>
          <p:nvPr>
            <p:ph sz="quarter" idx="16" hasCustomPrompt="1"/>
          </p:nvPr>
        </p:nvSpPr>
        <p:spPr>
          <a:xfrm>
            <a:off x="6178505" y="2505075"/>
            <a:ext cx="5180057" cy="2765575"/>
          </a:xfrm>
          <a:prstGeom prst="rect">
            <a:avLst/>
          </a:prstGeom>
        </p:spPr>
        <p:txBody>
          <a:bodyPr>
            <a:normAutofit/>
          </a:bodyPr>
          <a:lstStyle>
            <a:lvl1pPr marL="0" indent="0">
              <a:buNone/>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text</a:t>
            </a:r>
          </a:p>
        </p:txBody>
      </p:sp>
      <p:sp>
        <p:nvSpPr>
          <p:cNvPr id="15" name="Text Placeholder 2">
            <a:extLst>
              <a:ext uri="{FF2B5EF4-FFF2-40B4-BE49-F238E27FC236}">
                <a16:creationId xmlns:a16="http://schemas.microsoft.com/office/drawing/2014/main" id="{0B8AC4B7-59A8-AE4E-93F4-95E06972F624}"/>
              </a:ext>
            </a:extLst>
          </p:cNvPr>
          <p:cNvSpPr>
            <a:spLocks noGrp="1"/>
          </p:cNvSpPr>
          <p:nvPr>
            <p:ph type="body" idx="13" hasCustomPrompt="1"/>
          </p:nvPr>
        </p:nvSpPr>
        <p:spPr>
          <a:xfrm>
            <a:off x="836614" y="1712639"/>
            <a:ext cx="5183187"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7" name="Title 10">
            <a:extLst>
              <a:ext uri="{FF2B5EF4-FFF2-40B4-BE49-F238E27FC236}">
                <a16:creationId xmlns:a16="http://schemas.microsoft.com/office/drawing/2014/main" id="{F7B3874A-2DC5-F14B-8126-7334A2094A3C}"/>
              </a:ext>
            </a:extLst>
          </p:cNvPr>
          <p:cNvSpPr>
            <a:spLocks noGrp="1"/>
          </p:cNvSpPr>
          <p:nvPr>
            <p:ph type="title" hasCustomPrompt="1"/>
          </p:nvPr>
        </p:nvSpPr>
        <p:spPr>
          <a:xfrm>
            <a:off x="854337" y="715617"/>
            <a:ext cx="10483326" cy="975070"/>
          </a:xfrm>
          <a:prstGeom prst="rect">
            <a:avLst/>
          </a:prstGeom>
        </p:spPr>
        <p:txBody>
          <a:bodyPr anchor="ctr"/>
          <a:lstStyle>
            <a:lvl1pPr algn="ctr">
              <a:defRPr sz="4000" b="1">
                <a:solidFill>
                  <a:schemeClr val="tx1">
                    <a:lumMod val="75000"/>
                    <a:lumOff val="25000"/>
                  </a:schemeClr>
                </a:solidFill>
                <a:latin typeface="Arial"/>
                <a:cs typeface="Arial"/>
              </a:defRPr>
            </a:lvl1pPr>
          </a:lstStyle>
          <a:p>
            <a:r>
              <a:rPr lang="en-US" dirty="0"/>
              <a:t>Click to edit title</a:t>
            </a:r>
          </a:p>
        </p:txBody>
      </p:sp>
    </p:spTree>
    <p:extLst>
      <p:ext uri="{BB962C8B-B14F-4D97-AF65-F5344CB8AC3E}">
        <p14:creationId xmlns:p14="http://schemas.microsoft.com/office/powerpoint/2010/main" val="34091522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7B2FB655-7025-3744-B125-F9DA8484AC93}"/>
              </a:ext>
            </a:extLst>
          </p:cNvPr>
          <p:cNvSpPr>
            <a:spLocks noGrp="1"/>
          </p:cNvSpPr>
          <p:nvPr>
            <p:ph idx="1" hasCustomPrompt="1"/>
          </p:nvPr>
        </p:nvSpPr>
        <p:spPr>
          <a:xfrm>
            <a:off x="457717" y="545091"/>
            <a:ext cx="5393266" cy="4414019"/>
          </a:xfrm>
          <a:prstGeom prst="rect">
            <a:avLst/>
          </a:prstGeom>
        </p:spPr>
        <p:txBody>
          <a:bodyPr anchor="t">
            <a:normAutofit/>
          </a:bodyPr>
          <a:lstStyle>
            <a:lvl1pPr marL="0" indent="0" algn="l">
              <a:buNone/>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dirty="0"/>
              <a:t>Click to edit text</a:t>
            </a:r>
          </a:p>
        </p:txBody>
      </p:sp>
      <p:sp>
        <p:nvSpPr>
          <p:cNvPr id="6" name="Text Placeholder 3">
            <a:extLst>
              <a:ext uri="{FF2B5EF4-FFF2-40B4-BE49-F238E27FC236}">
                <a16:creationId xmlns:a16="http://schemas.microsoft.com/office/drawing/2014/main" id="{013EFB54-EB68-5143-A86E-CA54DCF62C8D}"/>
              </a:ext>
            </a:extLst>
          </p:cNvPr>
          <p:cNvSpPr>
            <a:spLocks noGrp="1"/>
          </p:cNvSpPr>
          <p:nvPr>
            <p:ph type="body" sz="half" idx="2" hasCustomPrompt="1"/>
          </p:nvPr>
        </p:nvSpPr>
        <p:spPr>
          <a:xfrm>
            <a:off x="6231467" y="545092"/>
            <a:ext cx="5393266"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27765991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719A1016-F770-EC41-ACBA-A78F094780F3}"/>
              </a:ext>
            </a:extLst>
          </p:cNvPr>
          <p:cNvSpPr>
            <a:spLocks noGrp="1"/>
          </p:cNvSpPr>
          <p:nvPr>
            <p:ph type="pic" idx="1"/>
          </p:nvPr>
        </p:nvSpPr>
        <p:spPr>
          <a:xfrm rot="344365">
            <a:off x="765923" y="687338"/>
            <a:ext cx="10591524"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7" name="Text Placeholder 3">
            <a:extLst>
              <a:ext uri="{FF2B5EF4-FFF2-40B4-BE49-F238E27FC236}">
                <a16:creationId xmlns:a16="http://schemas.microsoft.com/office/drawing/2014/main" id="{364AB05B-7E50-5444-9451-E62CF9F94186}"/>
              </a:ext>
            </a:extLst>
          </p:cNvPr>
          <p:cNvSpPr>
            <a:spLocks noGrp="1"/>
          </p:cNvSpPr>
          <p:nvPr>
            <p:ph type="body" sz="half" idx="2" hasCustomPrompt="1"/>
          </p:nvPr>
        </p:nvSpPr>
        <p:spPr>
          <a:xfrm>
            <a:off x="688489" y="4486019"/>
            <a:ext cx="1081698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39223973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Slide - Option 1">
    <p:spTree>
      <p:nvGrpSpPr>
        <p:cNvPr id="1" name=""/>
        <p:cNvGrpSpPr/>
        <p:nvPr/>
      </p:nvGrpSpPr>
      <p:grpSpPr>
        <a:xfrm>
          <a:off x="0" y="0"/>
          <a:ext cx="0" cy="0"/>
          <a:chOff x="0" y="0"/>
          <a:chExt cx="0" cy="0"/>
        </a:xfrm>
      </p:grpSpPr>
      <p:pic>
        <p:nvPicPr>
          <p:cNvPr id="3" name="Picture 2" descr="A picture containing water, computer&#10;&#10;Description automatically generated">
            <a:extLst>
              <a:ext uri="{FF2B5EF4-FFF2-40B4-BE49-F238E27FC236}">
                <a16:creationId xmlns:a16="http://schemas.microsoft.com/office/drawing/2014/main" id="{9084CF26-838B-4E40-ACF0-0614B36F1F0C}"/>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descr="A picture containing brick&#10;&#10;Description automatically generated">
            <a:extLst>
              <a:ext uri="{FF2B5EF4-FFF2-40B4-BE49-F238E27FC236}">
                <a16:creationId xmlns:a16="http://schemas.microsoft.com/office/drawing/2014/main" id="{D234C7AA-D40B-5847-86A6-3CD23C130603}"/>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5" name="Picture 4" descr="A picture containing food&#10;&#10;Description automatically generated">
            <a:extLst>
              <a:ext uri="{FF2B5EF4-FFF2-40B4-BE49-F238E27FC236}">
                <a16:creationId xmlns:a16="http://schemas.microsoft.com/office/drawing/2014/main" id="{827A096B-CACF-5A49-BD46-861181D641C1}"/>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5103359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 Option 2">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4913A5E-91C7-B946-A3C2-20ACDA0D96F4}"/>
              </a:ext>
            </a:extLst>
          </p:cNvPr>
          <p:cNvSpPr>
            <a:spLocks noGrp="1"/>
          </p:cNvSpPr>
          <p:nvPr>
            <p:ph type="title" hasCustomPrompt="1"/>
          </p:nvPr>
        </p:nvSpPr>
        <p:spPr>
          <a:xfrm>
            <a:off x="690040" y="1204857"/>
            <a:ext cx="10799595" cy="1910716"/>
          </a:xfrm>
          <a:prstGeom prst="rect">
            <a:avLst/>
          </a:prstGeom>
        </p:spPr>
        <p:txBody>
          <a:bodyPr anchor="b"/>
          <a:lstStyle>
            <a:lvl1pPr algn="ctr">
              <a:defRPr sz="5400" b="1" cap="none" baseline="0">
                <a:solidFill>
                  <a:schemeClr val="tx2">
                    <a:lumMod val="75000"/>
                  </a:schemeClr>
                </a:solidFill>
                <a:latin typeface="Arial"/>
                <a:cs typeface="Arial"/>
              </a:defRPr>
            </a:lvl1pPr>
          </a:lstStyle>
          <a:p>
            <a:r>
              <a:rPr lang="en-US" dirty="0"/>
              <a:t>Click to edit title</a:t>
            </a:r>
          </a:p>
        </p:txBody>
      </p:sp>
      <p:sp>
        <p:nvSpPr>
          <p:cNvPr id="14" name="Text Placeholder 2">
            <a:extLst>
              <a:ext uri="{FF2B5EF4-FFF2-40B4-BE49-F238E27FC236}">
                <a16:creationId xmlns:a16="http://schemas.microsoft.com/office/drawing/2014/main" id="{87E0C233-1CBA-F843-B340-70E8D4D42D4C}"/>
              </a:ext>
            </a:extLst>
          </p:cNvPr>
          <p:cNvSpPr>
            <a:spLocks noGrp="1"/>
          </p:cNvSpPr>
          <p:nvPr>
            <p:ph type="body" idx="1" hasCustomPrompt="1"/>
          </p:nvPr>
        </p:nvSpPr>
        <p:spPr>
          <a:xfrm>
            <a:off x="699248" y="3324431"/>
            <a:ext cx="10771789" cy="1500187"/>
          </a:xfrm>
          <a:prstGeom prst="rect">
            <a:avLst/>
          </a:prstGeom>
        </p:spPr>
        <p:txBody>
          <a:bodyPr anchor="t"/>
          <a:lstStyle>
            <a:lvl1pPr marL="0" indent="0" algn="ctr">
              <a:buNone/>
              <a:defRPr sz="2000">
                <a:solidFill>
                  <a:schemeClr val="tx2">
                    <a:lumMod val="75000"/>
                  </a:schemeClr>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text</a:t>
            </a:r>
          </a:p>
        </p:txBody>
      </p:sp>
    </p:spTree>
    <p:extLst>
      <p:ext uri="{BB962C8B-B14F-4D97-AF65-F5344CB8AC3E}">
        <p14:creationId xmlns:p14="http://schemas.microsoft.com/office/powerpoint/2010/main" val="3897714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4D6F268F-E515-BE40-8152-BE6D91B530A1}"/>
              </a:ext>
            </a:extLst>
          </p:cNvPr>
          <p:cNvSpPr>
            <a:spLocks noGrp="1"/>
          </p:cNvSpPr>
          <p:nvPr>
            <p:ph type="body" idx="13" hasCustomPrompt="1"/>
          </p:nvPr>
        </p:nvSpPr>
        <p:spPr>
          <a:xfrm>
            <a:off x="1524000" y="3602038"/>
            <a:ext cx="9144000" cy="1655762"/>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text</a:t>
            </a:r>
          </a:p>
        </p:txBody>
      </p:sp>
      <p:sp>
        <p:nvSpPr>
          <p:cNvPr id="5" name="Title 1">
            <a:extLst>
              <a:ext uri="{FF2B5EF4-FFF2-40B4-BE49-F238E27FC236}">
                <a16:creationId xmlns:a16="http://schemas.microsoft.com/office/drawing/2014/main" id="{AFDB4ACE-6BB7-DC43-94AC-F200D98BC3F2}"/>
              </a:ext>
            </a:extLst>
          </p:cNvPr>
          <p:cNvSpPr>
            <a:spLocks noGrp="1"/>
          </p:cNvSpPr>
          <p:nvPr>
            <p:ph type="title" hasCustomPrompt="1"/>
          </p:nvPr>
        </p:nvSpPr>
        <p:spPr>
          <a:xfrm>
            <a:off x="1524000" y="1599247"/>
            <a:ext cx="9143999" cy="1910716"/>
          </a:xfrm>
          <a:prstGeom prst="rect">
            <a:avLst/>
          </a:prstGeom>
        </p:spPr>
        <p:txBody>
          <a:bodyPr anchor="b"/>
          <a:lstStyle>
            <a:lvl1pPr algn="ctr">
              <a:defRPr sz="5400" b="1" cap="none" baseline="0">
                <a:solidFill>
                  <a:srgbClr val="595959"/>
                </a:solidFill>
                <a:latin typeface="Arial"/>
                <a:cs typeface="Arial"/>
              </a:defRPr>
            </a:lvl1pPr>
          </a:lstStyle>
          <a:p>
            <a:r>
              <a:rPr lang="en-US" dirty="0"/>
              <a:t>Click to title</a:t>
            </a:r>
          </a:p>
        </p:txBody>
      </p:sp>
    </p:spTree>
    <p:extLst>
      <p:ext uri="{BB962C8B-B14F-4D97-AF65-F5344CB8AC3E}">
        <p14:creationId xmlns:p14="http://schemas.microsoft.com/office/powerpoint/2010/main" val="2325266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Slide - Option 2">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AE40E4B-A2A3-7344-AB57-DFD4DEF80991}"/>
              </a:ext>
            </a:extLst>
          </p:cNvPr>
          <p:cNvPicPr>
            <a:picLocks noChangeAspect="1"/>
          </p:cNvPicPr>
          <p:nvPr userDrawn="1"/>
        </p:nvPicPr>
        <p:blipFill>
          <a:blip r:embed="rId2"/>
          <a:stretch>
            <a:fillRect/>
          </a:stretch>
        </p:blipFill>
        <p:spPr>
          <a:xfrm>
            <a:off x="1524000" y="0"/>
            <a:ext cx="9144000" cy="6858000"/>
          </a:xfrm>
          <a:prstGeom prst="rect">
            <a:avLst/>
          </a:prstGeom>
        </p:spPr>
      </p:pic>
      <p:sp>
        <p:nvSpPr>
          <p:cNvPr id="6" name="Rectangle 5">
            <a:extLst>
              <a:ext uri="{FF2B5EF4-FFF2-40B4-BE49-F238E27FC236}">
                <a16:creationId xmlns:a16="http://schemas.microsoft.com/office/drawing/2014/main" id="{6997EF48-876B-0347-9579-189D84F2E965}"/>
              </a:ext>
            </a:extLst>
          </p:cNvPr>
          <p:cNvSpPr/>
          <p:nvPr userDrawn="1"/>
        </p:nvSpPr>
        <p:spPr>
          <a:xfrm>
            <a:off x="9128502" y="4277532"/>
            <a:ext cx="2805193" cy="2293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416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Areas">
    <p:spTree>
      <p:nvGrpSpPr>
        <p:cNvPr id="1" name=""/>
        <p:cNvGrpSpPr/>
        <p:nvPr/>
      </p:nvGrpSpPr>
      <p:grpSpPr>
        <a:xfrm>
          <a:off x="0" y="0"/>
          <a:ext cx="0" cy="0"/>
          <a:chOff x="0" y="0"/>
          <a:chExt cx="0" cy="0"/>
        </a:xfrm>
      </p:grpSpPr>
      <p:sp>
        <p:nvSpPr>
          <p:cNvPr id="10" name="Content Placeholder 7">
            <a:extLst>
              <a:ext uri="{FF2B5EF4-FFF2-40B4-BE49-F238E27FC236}">
                <a16:creationId xmlns:a16="http://schemas.microsoft.com/office/drawing/2014/main" id="{D19C3F02-B6E3-1744-B80B-6505F54EFB97}"/>
              </a:ext>
            </a:extLst>
          </p:cNvPr>
          <p:cNvSpPr>
            <a:spLocks noGrp="1"/>
          </p:cNvSpPr>
          <p:nvPr>
            <p:ph sz="quarter" idx="13" hasCustomPrompt="1"/>
          </p:nvPr>
        </p:nvSpPr>
        <p:spPr>
          <a:xfrm>
            <a:off x="838199" y="1825625"/>
            <a:ext cx="5181599" cy="3434474"/>
          </a:xfrm>
          <a:prstGeom prst="rect">
            <a:avLst/>
          </a:prstGeom>
        </p:spPr>
        <p:txBody>
          <a:bodyPr>
            <a:normAutofit/>
          </a:bodyPr>
          <a:lstStyle>
            <a:lvl1pPr>
              <a:defRPr sz="2000">
                <a:solidFill>
                  <a:srgbClr val="595959"/>
                </a:solidFill>
                <a:latin typeface="Arial"/>
                <a:cs typeface="Arial"/>
              </a:defRPr>
            </a:lvl1pPr>
          </a:lstStyle>
          <a:p>
            <a:pPr lvl="0"/>
            <a:r>
              <a:rPr lang="en-US" dirty="0"/>
              <a:t>Click to edit text</a:t>
            </a:r>
          </a:p>
        </p:txBody>
      </p:sp>
      <p:sp>
        <p:nvSpPr>
          <p:cNvPr id="11" name="Content Placeholder 9">
            <a:extLst>
              <a:ext uri="{FF2B5EF4-FFF2-40B4-BE49-F238E27FC236}">
                <a16:creationId xmlns:a16="http://schemas.microsoft.com/office/drawing/2014/main" id="{77F182C4-AAD3-BF47-93EC-79384E798071}"/>
              </a:ext>
            </a:extLst>
          </p:cNvPr>
          <p:cNvSpPr>
            <a:spLocks noGrp="1"/>
          </p:cNvSpPr>
          <p:nvPr>
            <p:ph sz="quarter" idx="14" hasCustomPrompt="1"/>
          </p:nvPr>
        </p:nvSpPr>
        <p:spPr>
          <a:xfrm>
            <a:off x="6172199" y="1825625"/>
            <a:ext cx="5181599" cy="3434474"/>
          </a:xfrm>
          <a:prstGeom prst="rect">
            <a:avLst/>
          </a:prstGeom>
        </p:spPr>
        <p:txBody>
          <a:bodyPr>
            <a:normAutofit/>
          </a:bodyPr>
          <a:lstStyle>
            <a:lvl1pPr>
              <a:defRPr sz="2000">
                <a:solidFill>
                  <a:srgbClr val="595959"/>
                </a:solidFill>
                <a:latin typeface="Arial"/>
                <a:cs typeface="Arial"/>
              </a:defRPr>
            </a:lvl1pPr>
          </a:lstStyle>
          <a:p>
            <a:pPr lvl="0"/>
            <a:r>
              <a:rPr lang="en-US" dirty="0"/>
              <a:t>Click to edit text</a:t>
            </a:r>
          </a:p>
        </p:txBody>
      </p:sp>
      <p:sp>
        <p:nvSpPr>
          <p:cNvPr id="6" name="Title 10">
            <a:extLst>
              <a:ext uri="{FF2B5EF4-FFF2-40B4-BE49-F238E27FC236}">
                <a16:creationId xmlns:a16="http://schemas.microsoft.com/office/drawing/2014/main" id="{175FE108-4075-5A45-A4E9-9081D3B6D5C3}"/>
              </a:ext>
            </a:extLst>
          </p:cNvPr>
          <p:cNvSpPr>
            <a:spLocks noGrp="1"/>
          </p:cNvSpPr>
          <p:nvPr>
            <p:ph type="title" hasCustomPrompt="1"/>
          </p:nvPr>
        </p:nvSpPr>
        <p:spPr>
          <a:xfrm>
            <a:off x="854337" y="715617"/>
            <a:ext cx="10483326" cy="975070"/>
          </a:xfrm>
          <a:prstGeom prst="rect">
            <a:avLst/>
          </a:prstGeom>
        </p:spPr>
        <p:txBody>
          <a:bodyPr anchor="ctr"/>
          <a:lstStyle>
            <a:lvl1pPr algn="ctr">
              <a:defRPr sz="4000" b="1">
                <a:solidFill>
                  <a:schemeClr val="tx1">
                    <a:lumMod val="75000"/>
                    <a:lumOff val="25000"/>
                  </a:schemeClr>
                </a:solidFill>
                <a:latin typeface="Arial"/>
                <a:cs typeface="Arial"/>
              </a:defRPr>
            </a:lvl1pPr>
          </a:lstStyle>
          <a:p>
            <a:r>
              <a:rPr lang="en-US" dirty="0"/>
              <a:t>Click to edit title</a:t>
            </a:r>
          </a:p>
        </p:txBody>
      </p:sp>
    </p:spTree>
    <p:extLst>
      <p:ext uri="{BB962C8B-B14F-4D97-AF65-F5344CB8AC3E}">
        <p14:creationId xmlns:p14="http://schemas.microsoft.com/office/powerpoint/2010/main" val="235858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12" name="Content Placeholder 3">
            <a:extLst>
              <a:ext uri="{FF2B5EF4-FFF2-40B4-BE49-F238E27FC236}">
                <a16:creationId xmlns:a16="http://schemas.microsoft.com/office/drawing/2014/main" id="{18FCF574-13C1-E34E-9AD4-186822F3CCF8}"/>
              </a:ext>
            </a:extLst>
          </p:cNvPr>
          <p:cNvSpPr>
            <a:spLocks noGrp="1"/>
          </p:cNvSpPr>
          <p:nvPr>
            <p:ph sz="half" idx="14" hasCustomPrompt="1"/>
          </p:nvPr>
        </p:nvSpPr>
        <p:spPr>
          <a:xfrm>
            <a:off x="836612" y="2505075"/>
            <a:ext cx="5176884" cy="2765575"/>
          </a:xfrm>
          <a:prstGeom prst="rect">
            <a:avLst/>
          </a:prstGeom>
        </p:spPr>
        <p:txBody>
          <a:bodyPr>
            <a:normAutofit/>
          </a:bodyPr>
          <a:lstStyle>
            <a:lvl1pPr marL="0" indent="0">
              <a:buNone/>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dirty="0"/>
              <a:t>Click to edit text</a:t>
            </a:r>
          </a:p>
        </p:txBody>
      </p:sp>
      <p:sp>
        <p:nvSpPr>
          <p:cNvPr id="13" name="Text Placeholder 4">
            <a:extLst>
              <a:ext uri="{FF2B5EF4-FFF2-40B4-BE49-F238E27FC236}">
                <a16:creationId xmlns:a16="http://schemas.microsoft.com/office/drawing/2014/main" id="{7021BC8C-7BCA-EC46-BE8D-F70B4B6E013B}"/>
              </a:ext>
            </a:extLst>
          </p:cNvPr>
          <p:cNvSpPr>
            <a:spLocks noGrp="1"/>
          </p:cNvSpPr>
          <p:nvPr>
            <p:ph type="body" sz="quarter" idx="15" hasCustomPrompt="1"/>
          </p:nvPr>
        </p:nvSpPr>
        <p:spPr>
          <a:xfrm>
            <a:off x="6172200" y="1711496"/>
            <a:ext cx="5186362"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14" name="Content Placeholder 5">
            <a:extLst>
              <a:ext uri="{FF2B5EF4-FFF2-40B4-BE49-F238E27FC236}">
                <a16:creationId xmlns:a16="http://schemas.microsoft.com/office/drawing/2014/main" id="{A37FF6C0-6C09-5344-9FBE-132344305788}"/>
              </a:ext>
            </a:extLst>
          </p:cNvPr>
          <p:cNvSpPr>
            <a:spLocks noGrp="1"/>
          </p:cNvSpPr>
          <p:nvPr>
            <p:ph sz="quarter" idx="16" hasCustomPrompt="1"/>
          </p:nvPr>
        </p:nvSpPr>
        <p:spPr>
          <a:xfrm>
            <a:off x="6178505" y="2505075"/>
            <a:ext cx="5180057" cy="2765575"/>
          </a:xfrm>
          <a:prstGeom prst="rect">
            <a:avLst/>
          </a:prstGeom>
        </p:spPr>
        <p:txBody>
          <a:bodyPr>
            <a:normAutofit/>
          </a:bodyPr>
          <a:lstStyle>
            <a:lvl1pPr marL="0" indent="0">
              <a:buNone/>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text</a:t>
            </a:r>
          </a:p>
        </p:txBody>
      </p:sp>
      <p:sp>
        <p:nvSpPr>
          <p:cNvPr id="15" name="Text Placeholder 2">
            <a:extLst>
              <a:ext uri="{FF2B5EF4-FFF2-40B4-BE49-F238E27FC236}">
                <a16:creationId xmlns:a16="http://schemas.microsoft.com/office/drawing/2014/main" id="{0B8AC4B7-59A8-AE4E-93F4-95E06972F624}"/>
              </a:ext>
            </a:extLst>
          </p:cNvPr>
          <p:cNvSpPr>
            <a:spLocks noGrp="1"/>
          </p:cNvSpPr>
          <p:nvPr>
            <p:ph type="body" idx="13" hasCustomPrompt="1"/>
          </p:nvPr>
        </p:nvSpPr>
        <p:spPr>
          <a:xfrm>
            <a:off x="836614" y="1712639"/>
            <a:ext cx="5183187"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7" name="Title 10">
            <a:extLst>
              <a:ext uri="{FF2B5EF4-FFF2-40B4-BE49-F238E27FC236}">
                <a16:creationId xmlns:a16="http://schemas.microsoft.com/office/drawing/2014/main" id="{F7B3874A-2DC5-F14B-8126-7334A2094A3C}"/>
              </a:ext>
            </a:extLst>
          </p:cNvPr>
          <p:cNvSpPr>
            <a:spLocks noGrp="1"/>
          </p:cNvSpPr>
          <p:nvPr>
            <p:ph type="title" hasCustomPrompt="1"/>
          </p:nvPr>
        </p:nvSpPr>
        <p:spPr>
          <a:xfrm>
            <a:off x="854337" y="715617"/>
            <a:ext cx="10483326" cy="975070"/>
          </a:xfrm>
          <a:prstGeom prst="rect">
            <a:avLst/>
          </a:prstGeom>
        </p:spPr>
        <p:txBody>
          <a:bodyPr anchor="ctr"/>
          <a:lstStyle>
            <a:lvl1pPr algn="ctr">
              <a:defRPr sz="4000" b="1">
                <a:solidFill>
                  <a:schemeClr val="tx1">
                    <a:lumMod val="75000"/>
                    <a:lumOff val="25000"/>
                  </a:schemeClr>
                </a:solidFill>
                <a:latin typeface="Arial"/>
                <a:cs typeface="Arial"/>
              </a:defRPr>
            </a:lvl1pPr>
          </a:lstStyle>
          <a:p>
            <a:r>
              <a:rPr lang="en-US" dirty="0"/>
              <a:t>Click to edit title</a:t>
            </a:r>
          </a:p>
        </p:txBody>
      </p:sp>
    </p:spTree>
    <p:extLst>
      <p:ext uri="{BB962C8B-B14F-4D97-AF65-F5344CB8AC3E}">
        <p14:creationId xmlns:p14="http://schemas.microsoft.com/office/powerpoint/2010/main" val="478238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7B2FB655-7025-3744-B125-F9DA8484AC93}"/>
              </a:ext>
            </a:extLst>
          </p:cNvPr>
          <p:cNvSpPr>
            <a:spLocks noGrp="1"/>
          </p:cNvSpPr>
          <p:nvPr>
            <p:ph idx="1" hasCustomPrompt="1"/>
          </p:nvPr>
        </p:nvSpPr>
        <p:spPr>
          <a:xfrm>
            <a:off x="457717" y="545091"/>
            <a:ext cx="5393266" cy="4414019"/>
          </a:xfrm>
          <a:prstGeom prst="rect">
            <a:avLst/>
          </a:prstGeom>
        </p:spPr>
        <p:txBody>
          <a:bodyPr anchor="t">
            <a:normAutofit/>
          </a:bodyPr>
          <a:lstStyle>
            <a:lvl1pPr marL="0" indent="0" algn="l">
              <a:buNone/>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dirty="0"/>
              <a:t>Click to edit text</a:t>
            </a:r>
          </a:p>
        </p:txBody>
      </p:sp>
      <p:sp>
        <p:nvSpPr>
          <p:cNvPr id="6" name="Text Placeholder 3">
            <a:extLst>
              <a:ext uri="{FF2B5EF4-FFF2-40B4-BE49-F238E27FC236}">
                <a16:creationId xmlns:a16="http://schemas.microsoft.com/office/drawing/2014/main" id="{013EFB54-EB68-5143-A86E-CA54DCF62C8D}"/>
              </a:ext>
            </a:extLst>
          </p:cNvPr>
          <p:cNvSpPr>
            <a:spLocks noGrp="1"/>
          </p:cNvSpPr>
          <p:nvPr>
            <p:ph type="body" sz="half" idx="2" hasCustomPrompt="1"/>
          </p:nvPr>
        </p:nvSpPr>
        <p:spPr>
          <a:xfrm>
            <a:off x="6231467" y="545092"/>
            <a:ext cx="5393266"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1857838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719A1016-F770-EC41-ACBA-A78F094780F3}"/>
              </a:ext>
            </a:extLst>
          </p:cNvPr>
          <p:cNvSpPr>
            <a:spLocks noGrp="1"/>
          </p:cNvSpPr>
          <p:nvPr>
            <p:ph type="pic" idx="1"/>
          </p:nvPr>
        </p:nvSpPr>
        <p:spPr>
          <a:xfrm rot="344365">
            <a:off x="765923" y="687338"/>
            <a:ext cx="10591524"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7" name="Text Placeholder 3">
            <a:extLst>
              <a:ext uri="{FF2B5EF4-FFF2-40B4-BE49-F238E27FC236}">
                <a16:creationId xmlns:a16="http://schemas.microsoft.com/office/drawing/2014/main" id="{364AB05B-7E50-5444-9451-E62CF9F94186}"/>
              </a:ext>
            </a:extLst>
          </p:cNvPr>
          <p:cNvSpPr>
            <a:spLocks noGrp="1"/>
          </p:cNvSpPr>
          <p:nvPr>
            <p:ph type="body" sz="half" idx="2" hasCustomPrompt="1"/>
          </p:nvPr>
        </p:nvSpPr>
        <p:spPr>
          <a:xfrm>
            <a:off x="688489" y="4486019"/>
            <a:ext cx="1081698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227833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ing Slide - Option 1">
    <p:spTree>
      <p:nvGrpSpPr>
        <p:cNvPr id="1" name=""/>
        <p:cNvGrpSpPr/>
        <p:nvPr/>
      </p:nvGrpSpPr>
      <p:grpSpPr>
        <a:xfrm>
          <a:off x="0" y="0"/>
          <a:ext cx="0" cy="0"/>
          <a:chOff x="0" y="0"/>
          <a:chExt cx="0" cy="0"/>
        </a:xfrm>
      </p:grpSpPr>
      <p:pic>
        <p:nvPicPr>
          <p:cNvPr id="3" name="Picture 2" descr="A picture containing water, computer&#10;&#10;Description automatically generated">
            <a:extLst>
              <a:ext uri="{FF2B5EF4-FFF2-40B4-BE49-F238E27FC236}">
                <a16:creationId xmlns:a16="http://schemas.microsoft.com/office/drawing/2014/main" id="{9084CF26-838B-4E40-ACF0-0614B36F1F0C}"/>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descr="A picture containing brick&#10;&#10;Description automatically generated">
            <a:extLst>
              <a:ext uri="{FF2B5EF4-FFF2-40B4-BE49-F238E27FC236}">
                <a16:creationId xmlns:a16="http://schemas.microsoft.com/office/drawing/2014/main" id="{D234C7AA-D40B-5847-86A6-3CD23C130603}"/>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325925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Option 2">
    <p:spTree>
      <p:nvGrpSpPr>
        <p:cNvPr id="1" name=""/>
        <p:cNvGrpSpPr/>
        <p:nvPr/>
      </p:nvGrpSpPr>
      <p:grpSpPr>
        <a:xfrm>
          <a:off x="0" y="0"/>
          <a:ext cx="0" cy="0"/>
          <a:chOff x="0" y="0"/>
          <a:chExt cx="0" cy="0"/>
        </a:xfrm>
      </p:grpSpPr>
      <p:pic>
        <p:nvPicPr>
          <p:cNvPr id="3" name="Picture 2" descr="A picture containing bird&#10;&#10;Description automatically generated">
            <a:extLst>
              <a:ext uri="{FF2B5EF4-FFF2-40B4-BE49-F238E27FC236}">
                <a16:creationId xmlns:a16="http://schemas.microsoft.com/office/drawing/2014/main" id="{CC941C59-736C-AA42-A40C-1FD6A9C0F0AE}"/>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descr="A picture containing bird&#10;&#10;Description automatically generated">
            <a:extLst>
              <a:ext uri="{FF2B5EF4-FFF2-40B4-BE49-F238E27FC236}">
                <a16:creationId xmlns:a16="http://schemas.microsoft.com/office/drawing/2014/main" id="{29667154-201A-9841-BEEE-FE4CF6604A60}"/>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13" name="Title 1">
            <a:extLst>
              <a:ext uri="{FF2B5EF4-FFF2-40B4-BE49-F238E27FC236}">
                <a16:creationId xmlns:a16="http://schemas.microsoft.com/office/drawing/2014/main" id="{F4913A5E-91C7-B946-A3C2-20ACDA0D96F4}"/>
              </a:ext>
            </a:extLst>
          </p:cNvPr>
          <p:cNvSpPr>
            <a:spLocks noGrp="1"/>
          </p:cNvSpPr>
          <p:nvPr>
            <p:ph type="title" hasCustomPrompt="1"/>
          </p:nvPr>
        </p:nvSpPr>
        <p:spPr>
          <a:xfrm>
            <a:off x="690040" y="1204857"/>
            <a:ext cx="10799595" cy="1910716"/>
          </a:xfrm>
          <a:prstGeom prst="rect">
            <a:avLst/>
          </a:prstGeom>
        </p:spPr>
        <p:txBody>
          <a:bodyPr anchor="b"/>
          <a:lstStyle>
            <a:lvl1pPr algn="ctr">
              <a:defRPr sz="5400" b="1" cap="none" baseline="0">
                <a:solidFill>
                  <a:srgbClr val="FFFFFF"/>
                </a:solidFill>
                <a:latin typeface="Arial"/>
                <a:cs typeface="Arial"/>
              </a:defRPr>
            </a:lvl1pPr>
          </a:lstStyle>
          <a:p>
            <a:r>
              <a:rPr lang="en-US" dirty="0"/>
              <a:t>Click to edit title</a:t>
            </a:r>
          </a:p>
        </p:txBody>
      </p:sp>
      <p:sp>
        <p:nvSpPr>
          <p:cNvPr id="14" name="Text Placeholder 2">
            <a:extLst>
              <a:ext uri="{FF2B5EF4-FFF2-40B4-BE49-F238E27FC236}">
                <a16:creationId xmlns:a16="http://schemas.microsoft.com/office/drawing/2014/main" id="{87E0C233-1CBA-F843-B340-70E8D4D42D4C}"/>
              </a:ext>
            </a:extLst>
          </p:cNvPr>
          <p:cNvSpPr>
            <a:spLocks noGrp="1"/>
          </p:cNvSpPr>
          <p:nvPr>
            <p:ph type="body" idx="1" hasCustomPrompt="1"/>
          </p:nvPr>
        </p:nvSpPr>
        <p:spPr>
          <a:xfrm>
            <a:off x="699248" y="3324431"/>
            <a:ext cx="10771789" cy="1500187"/>
          </a:xfrm>
          <a:prstGeom prst="rect">
            <a:avLst/>
          </a:prstGeom>
        </p:spPr>
        <p:txBody>
          <a:bodyPr anchor="t"/>
          <a:lstStyle>
            <a:lvl1pPr marL="0" indent="0" algn="ctr">
              <a:buNone/>
              <a:defRPr sz="2000">
                <a:solidFill>
                  <a:srgbClr val="FFFFFF"/>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text</a:t>
            </a:r>
          </a:p>
        </p:txBody>
      </p:sp>
    </p:spTree>
    <p:extLst>
      <p:ext uri="{BB962C8B-B14F-4D97-AF65-F5344CB8AC3E}">
        <p14:creationId xmlns:p14="http://schemas.microsoft.com/office/powerpoint/2010/main" val="2979945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2.jp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image" Target="../media/image11.jp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image" Target="../media/image20.jpg"/><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image" Target="../media/image1.jpg"/><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theme" Target="../theme/theme3.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descr="A picture containing screenshot&#10;&#10;Description automatically generated">
            <a:extLst>
              <a:ext uri="{FF2B5EF4-FFF2-40B4-BE49-F238E27FC236}">
                <a16:creationId xmlns:a16="http://schemas.microsoft.com/office/drawing/2014/main" id="{591C326E-BF68-6445-9231-1C87CA8DE2E8}"/>
              </a:ext>
            </a:extLst>
          </p:cNvPr>
          <p:cNvPicPr>
            <a:picLocks noChangeAspect="1"/>
          </p:cNvPicPr>
          <p:nvPr userDrawn="1"/>
        </p:nvPicPr>
        <p:blipFill>
          <a:blip r:embed="rId12"/>
          <a:stretch>
            <a:fillRect/>
          </a:stretch>
        </p:blipFill>
        <p:spPr>
          <a:xfrm>
            <a:off x="0" y="0"/>
            <a:ext cx="12192000" cy="6858000"/>
          </a:xfrm>
          <a:prstGeom prst="rect">
            <a:avLst/>
          </a:prstGeom>
        </p:spPr>
      </p:pic>
      <p:pic>
        <p:nvPicPr>
          <p:cNvPr id="5" name="Picture 4" descr="A close up of a logo&#10;&#10;Description automatically generated">
            <a:extLst>
              <a:ext uri="{FF2B5EF4-FFF2-40B4-BE49-F238E27FC236}">
                <a16:creationId xmlns:a16="http://schemas.microsoft.com/office/drawing/2014/main" id="{8B88693D-82A9-C941-B148-1250D9B2438F}"/>
              </a:ext>
            </a:extLst>
          </p:cNvPr>
          <p:cNvPicPr>
            <a:picLocks noChangeAspect="1"/>
          </p:cNvPicPr>
          <p:nvPr userDrawn="1"/>
        </p:nvPicPr>
        <p:blipFill>
          <a:blip r:embed="rId13"/>
          <a:stretch>
            <a:fillRect/>
          </a:stretch>
        </p:blipFill>
        <p:spPr>
          <a:xfrm>
            <a:off x="0" y="0"/>
            <a:ext cx="12192000" cy="6858000"/>
          </a:xfrm>
          <a:prstGeom prst="rect">
            <a:avLst/>
          </a:prstGeom>
        </p:spPr>
      </p:pic>
    </p:spTree>
    <p:extLst>
      <p:ext uri="{BB962C8B-B14F-4D97-AF65-F5344CB8AC3E}">
        <p14:creationId xmlns:p14="http://schemas.microsoft.com/office/powerpoint/2010/main" val="1388263180"/>
      </p:ext>
    </p:extLst>
  </p:cSld>
  <p:clrMap bg1="lt1" tx1="dk1" bg2="lt2" tx2="dk2" accent1="accent1" accent2="accent2" accent3="accent3" accent4="accent4" accent5="accent5" accent6="accent6" hlink="hlink" folHlink="folHlink"/>
  <p:sldLayoutIdLst>
    <p:sldLayoutId id="2147483672" r:id="rId1"/>
    <p:sldLayoutId id="2147483650" r:id="rId2"/>
    <p:sldLayoutId id="2147483649" r:id="rId3"/>
    <p:sldLayoutId id="2147483652" r:id="rId4"/>
    <p:sldLayoutId id="2147483653" r:id="rId5"/>
    <p:sldLayoutId id="2147483655" r:id="rId6"/>
    <p:sldLayoutId id="2147483654" r:id="rId7"/>
    <p:sldLayoutId id="2147483673" r:id="rId8"/>
    <p:sldLayoutId id="2147483677" r:id="rId9"/>
    <p:sldLayoutId id="2147483691"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2B238D30-2F91-4C40-9D8B-1760377E0BC0}"/>
              </a:ext>
            </a:extLst>
          </p:cNvPr>
          <p:cNvPicPr>
            <a:picLocks noChangeAspect="1"/>
          </p:cNvPicPr>
          <p:nvPr userDrawn="1"/>
        </p:nvPicPr>
        <p:blipFill>
          <a:blip r:embed="rId12"/>
          <a:stretch>
            <a:fillRect/>
          </a:stretch>
        </p:blipFill>
        <p:spPr>
          <a:xfrm>
            <a:off x="0" y="0"/>
            <a:ext cx="12192000" cy="6858000"/>
          </a:xfrm>
          <a:prstGeom prst="rect">
            <a:avLst/>
          </a:prstGeom>
        </p:spPr>
      </p:pic>
      <p:pic>
        <p:nvPicPr>
          <p:cNvPr id="4" name="Picture 3" descr="A close up of a logo&#10;&#10;Description automatically generated">
            <a:extLst>
              <a:ext uri="{FF2B5EF4-FFF2-40B4-BE49-F238E27FC236}">
                <a16:creationId xmlns:a16="http://schemas.microsoft.com/office/drawing/2014/main" id="{E4E9D20F-A939-7E47-A0F0-7A4B86BA1543}"/>
              </a:ext>
            </a:extLst>
          </p:cNvPr>
          <p:cNvPicPr>
            <a:picLocks noChangeAspect="1"/>
          </p:cNvPicPr>
          <p:nvPr userDrawn="1"/>
        </p:nvPicPr>
        <p:blipFill>
          <a:blip r:embed="rId13"/>
          <a:stretch>
            <a:fillRect/>
          </a:stretch>
        </p:blipFill>
        <p:spPr>
          <a:xfrm>
            <a:off x="0" y="0"/>
            <a:ext cx="12192000" cy="6858000"/>
          </a:xfrm>
          <a:prstGeom prst="rect">
            <a:avLst/>
          </a:prstGeom>
        </p:spPr>
      </p:pic>
    </p:spTree>
    <p:extLst>
      <p:ext uri="{BB962C8B-B14F-4D97-AF65-F5344CB8AC3E}">
        <p14:creationId xmlns:p14="http://schemas.microsoft.com/office/powerpoint/2010/main" val="884435744"/>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1" r:id="rId8"/>
    <p:sldLayoutId id="2147483703" r:id="rId9"/>
    <p:sldLayoutId id="2147483702"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descr="A picture containing screenshot&#10;&#10;Description automatically generated">
            <a:extLst>
              <a:ext uri="{FF2B5EF4-FFF2-40B4-BE49-F238E27FC236}">
                <a16:creationId xmlns:a16="http://schemas.microsoft.com/office/drawing/2014/main" id="{591C326E-BF68-6445-9231-1C87CA8DE2E8}"/>
              </a:ext>
            </a:extLst>
          </p:cNvPr>
          <p:cNvPicPr>
            <a:picLocks noChangeAspect="1"/>
          </p:cNvPicPr>
          <p:nvPr userDrawn="1"/>
        </p:nvPicPr>
        <p:blipFill>
          <a:blip r:embed="rId12"/>
          <a:stretch>
            <a:fillRect/>
          </a:stretch>
        </p:blipFill>
        <p:spPr>
          <a:xfrm>
            <a:off x="0" y="0"/>
            <a:ext cx="12192000" cy="6858000"/>
          </a:xfrm>
          <a:prstGeom prst="rect">
            <a:avLst/>
          </a:prstGeom>
        </p:spPr>
      </p:pic>
      <p:pic>
        <p:nvPicPr>
          <p:cNvPr id="4" name="Picture 3" descr="A close up of a logo&#10;&#10;Description automatically generated">
            <a:extLst>
              <a:ext uri="{FF2B5EF4-FFF2-40B4-BE49-F238E27FC236}">
                <a16:creationId xmlns:a16="http://schemas.microsoft.com/office/drawing/2014/main" id="{D886E8AC-23B8-D04F-ACEE-B128CD5224FC}"/>
              </a:ext>
            </a:extLst>
          </p:cNvPr>
          <p:cNvPicPr>
            <a:picLocks noChangeAspect="1"/>
          </p:cNvPicPr>
          <p:nvPr userDrawn="1"/>
        </p:nvPicPr>
        <p:blipFill>
          <a:blip r:embed="rId13"/>
          <a:stretch>
            <a:fillRect/>
          </a:stretch>
        </p:blipFill>
        <p:spPr>
          <a:xfrm>
            <a:off x="0" y="0"/>
            <a:ext cx="12192000" cy="6858000"/>
          </a:xfrm>
          <a:prstGeom prst="rect">
            <a:avLst/>
          </a:prstGeom>
        </p:spPr>
      </p:pic>
    </p:spTree>
    <p:extLst>
      <p:ext uri="{BB962C8B-B14F-4D97-AF65-F5344CB8AC3E}">
        <p14:creationId xmlns:p14="http://schemas.microsoft.com/office/powerpoint/2010/main" val="3256411070"/>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plotly.com/" TargetMode="External"/><Relationship Id="rId2" Type="http://schemas.openxmlformats.org/officeDocument/2006/relationships/hyperlink" Target="https://www.kaggle.com/rohanrao/air-quality-data-in-india" TargetMode="External"/><Relationship Id="rId1" Type="http://schemas.openxmlformats.org/officeDocument/2006/relationships/slideLayout" Target="../slideLayouts/slideLayout2.xml"/><Relationship Id="rId5" Type="http://schemas.openxmlformats.org/officeDocument/2006/relationships/hyperlink" Target="https://dash.plotly.com/dash-html-components" TargetMode="External"/><Relationship Id="rId4" Type="http://schemas.openxmlformats.org/officeDocument/2006/relationships/hyperlink" Target="https://dash.plotly.com/dash-core-component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437BA-2E84-3549-8B00-4D6E2E7C8053}"/>
              </a:ext>
            </a:extLst>
          </p:cNvPr>
          <p:cNvSpPr>
            <a:spLocks noGrp="1"/>
          </p:cNvSpPr>
          <p:nvPr>
            <p:ph type="ctrTitle"/>
          </p:nvPr>
        </p:nvSpPr>
        <p:spPr>
          <a:xfrm>
            <a:off x="3384079" y="1839492"/>
            <a:ext cx="8526993" cy="1602160"/>
          </a:xfrm>
        </p:spPr>
        <p:txBody>
          <a:bodyPr/>
          <a:lstStyle/>
          <a:p>
            <a:r>
              <a:rPr lang="en-US" b="0" dirty="0">
                <a:latin typeface="Times New Roman" panose="02020603050405020304" pitchFamily="18" charset="0"/>
                <a:cs typeface="Times New Roman" panose="02020603050405020304" pitchFamily="18" charset="0"/>
              </a:rPr>
              <a:t>Predicting Air Quality index</a:t>
            </a:r>
            <a:br>
              <a:rPr lang="en-US" b="0" dirty="0">
                <a:latin typeface="Times New Roman" panose="02020603050405020304" pitchFamily="18" charset="0"/>
                <a:cs typeface="Times New Roman" panose="02020603050405020304" pitchFamily="18" charset="0"/>
              </a:rPr>
            </a:br>
            <a:r>
              <a:rPr lang="en-US" sz="1600" b="0" dirty="0">
                <a:latin typeface="Times New Roman" panose="02020603050405020304" pitchFamily="18" charset="0"/>
                <a:cs typeface="Times New Roman" panose="02020603050405020304" pitchFamily="18" charset="0"/>
              </a:rPr>
              <a:t>DATS6450  time series analysis– Final Term Project</a:t>
            </a:r>
            <a:br>
              <a:rPr lang="en-US" sz="1600" b="0" dirty="0">
                <a:latin typeface="Times New Roman" panose="02020603050405020304" pitchFamily="18" charset="0"/>
                <a:cs typeface="Times New Roman" panose="02020603050405020304" pitchFamily="18" charset="0"/>
              </a:rPr>
            </a:br>
            <a:r>
              <a:rPr lang="en-US" sz="1600" b="0" dirty="0">
                <a:latin typeface="Times New Roman" panose="02020603050405020304" pitchFamily="18" charset="0"/>
                <a:cs typeface="Times New Roman" panose="02020603050405020304" pitchFamily="18" charset="0"/>
              </a:rPr>
              <a:t>professor : Reza Jafari</a:t>
            </a:r>
            <a:endParaRPr lang="en-US" b="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D04025FF-B551-7A4B-9349-720975BC8529}"/>
              </a:ext>
            </a:extLst>
          </p:cNvPr>
          <p:cNvSpPr>
            <a:spLocks noGrp="1"/>
          </p:cNvSpPr>
          <p:nvPr>
            <p:ph type="subTitle" idx="1"/>
          </p:nvPr>
        </p:nvSpPr>
        <p:spPr>
          <a:xfrm>
            <a:off x="280928" y="4081403"/>
            <a:ext cx="8389575" cy="2640503"/>
          </a:xfrm>
        </p:spPr>
        <p:txBody>
          <a:bodyPr/>
          <a:lstStyle/>
          <a:p>
            <a:r>
              <a:rPr lang="en-US" u="sng" dirty="0">
                <a:latin typeface="Times New Roman" panose="02020603050405020304" pitchFamily="18" charset="0"/>
                <a:cs typeface="Times New Roman" panose="02020603050405020304" pitchFamily="18" charset="0"/>
              </a:rPr>
              <a:t>Presented by: </a:t>
            </a:r>
          </a:p>
          <a:p>
            <a:r>
              <a:rPr lang="en-US" dirty="0">
                <a:latin typeface="Times New Roman" panose="02020603050405020304" pitchFamily="18" charset="0"/>
                <a:cs typeface="Times New Roman" panose="02020603050405020304" pitchFamily="18" charset="0"/>
              </a:rPr>
              <a:t>Pranay Bhakthula</a:t>
            </a:r>
          </a:p>
        </p:txBody>
      </p:sp>
    </p:spTree>
    <p:extLst>
      <p:ext uri="{BB962C8B-B14F-4D97-AF65-F5344CB8AC3E}">
        <p14:creationId xmlns:p14="http://schemas.microsoft.com/office/powerpoint/2010/main" val="22762618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4D93A0-AFF2-E94F-BD74-22A271227D30}"/>
              </a:ext>
            </a:extLst>
          </p:cNvPr>
          <p:cNvSpPr>
            <a:spLocks noGrp="1"/>
          </p:cNvSpPr>
          <p:nvPr>
            <p:ph type="title"/>
          </p:nvPr>
        </p:nvSpPr>
        <p:spPr>
          <a:xfrm>
            <a:off x="510388" y="228082"/>
            <a:ext cx="10483326" cy="975070"/>
          </a:xfrm>
        </p:spPr>
        <p:txBody>
          <a:bodyPr/>
          <a:lstStyle/>
          <a:p>
            <a:r>
              <a:rPr lang="en-US" dirty="0"/>
              <a:t>Time Series Decomposition</a:t>
            </a:r>
          </a:p>
        </p:txBody>
      </p:sp>
      <p:pic>
        <p:nvPicPr>
          <p:cNvPr id="5122" name="Picture 2">
            <a:extLst>
              <a:ext uri="{FF2B5EF4-FFF2-40B4-BE49-F238E27FC236}">
                <a16:creationId xmlns:a16="http://schemas.microsoft.com/office/drawing/2014/main" id="{966D5E62-3F5A-4818-B814-E559F8FF28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661" y="1728132"/>
            <a:ext cx="8773400" cy="89875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BF8DBF5-D914-4E9D-97BD-FDCDEEA99435}"/>
              </a:ext>
            </a:extLst>
          </p:cNvPr>
          <p:cNvSpPr txBox="1"/>
          <p:nvPr/>
        </p:nvSpPr>
        <p:spPr>
          <a:xfrm>
            <a:off x="620785" y="3112316"/>
            <a:ext cx="10066789" cy="1200329"/>
          </a:xfrm>
          <a:prstGeom prst="rect">
            <a:avLst/>
          </a:prstGeom>
          <a:noFill/>
        </p:spPr>
        <p:txBody>
          <a:bodyPr wrap="square" rtlCol="0">
            <a:spAutoFit/>
          </a:bodyPr>
          <a:lstStyle/>
          <a:p>
            <a:pPr marL="285750" indent="-285750">
              <a:buFont typeface="Arial" panose="020B0604020202020204" pitchFamily="34" charset="0"/>
              <a:buChar char="•"/>
            </a:pPr>
            <a:r>
              <a:rPr lang="en-US" sz="1800" b="0" i="0" u="none" strike="noStrike" dirty="0">
                <a:solidFill>
                  <a:srgbClr val="000000"/>
                </a:solidFill>
                <a:effectLst/>
                <a:latin typeface="Arial" panose="020B0604020202020204" pitchFamily="34" charset="0"/>
              </a:rPr>
              <a:t>We can observe that there is a very high trend in the raw data since the strength of the trend is very high at around ~ 0.99 </a:t>
            </a:r>
          </a:p>
          <a:p>
            <a:pPr marL="285750" indent="-285750">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There is low seasonality in the raw data since the strength of the seasonality is low at around ~0.269.</a:t>
            </a:r>
            <a:endParaRPr lang="en-IN" dirty="0"/>
          </a:p>
        </p:txBody>
      </p:sp>
    </p:spTree>
    <p:extLst>
      <p:ext uri="{BB962C8B-B14F-4D97-AF65-F5344CB8AC3E}">
        <p14:creationId xmlns:p14="http://schemas.microsoft.com/office/powerpoint/2010/main" val="1678839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7D4CA7-F520-9740-80B5-07BDD3B0C830}"/>
              </a:ext>
            </a:extLst>
          </p:cNvPr>
          <p:cNvSpPr>
            <a:spLocks noGrp="1"/>
          </p:cNvSpPr>
          <p:nvPr>
            <p:ph type="title"/>
          </p:nvPr>
        </p:nvSpPr>
        <p:spPr>
          <a:xfrm>
            <a:off x="318535" y="83890"/>
            <a:ext cx="10483326" cy="975070"/>
          </a:xfrm>
        </p:spPr>
        <p:txBody>
          <a:bodyPr/>
          <a:lstStyle/>
          <a:p>
            <a:br>
              <a:rPr lang="en-US" dirty="0"/>
            </a:br>
            <a:br>
              <a:rPr lang="en-US" dirty="0"/>
            </a:br>
            <a:r>
              <a:rPr lang="en-US" dirty="0"/>
              <a:t>Holt-Winters method</a:t>
            </a:r>
            <a:br>
              <a:rPr lang="en-US" dirty="0"/>
            </a:br>
            <a:endParaRPr lang="en-US" dirty="0"/>
          </a:p>
        </p:txBody>
      </p:sp>
      <p:pic>
        <p:nvPicPr>
          <p:cNvPr id="6146" name="Picture 2">
            <a:extLst>
              <a:ext uri="{FF2B5EF4-FFF2-40B4-BE49-F238E27FC236}">
                <a16:creationId xmlns:a16="http://schemas.microsoft.com/office/drawing/2014/main" id="{AEB8884F-94AA-4E34-836D-4B6FB2B2E4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0198" y="1181848"/>
            <a:ext cx="6631802" cy="41054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590A425-3914-468B-8DF5-F38BC91F5185}"/>
              </a:ext>
            </a:extLst>
          </p:cNvPr>
          <p:cNvSpPr txBox="1"/>
          <p:nvPr/>
        </p:nvSpPr>
        <p:spPr>
          <a:xfrm>
            <a:off x="478172" y="1501629"/>
            <a:ext cx="4991450" cy="923330"/>
          </a:xfrm>
          <a:prstGeom prst="rect">
            <a:avLst/>
          </a:prstGeom>
          <a:noFill/>
        </p:spPr>
        <p:txBody>
          <a:bodyPr wrap="square" rtlCol="0">
            <a:spAutoFit/>
          </a:bodyPr>
          <a:lstStyle/>
          <a:p>
            <a:r>
              <a:rPr lang="en-US" sz="1800" b="0" i="0" u="none" strike="noStrike" dirty="0">
                <a:solidFill>
                  <a:srgbClr val="000000"/>
                </a:solidFill>
                <a:effectLst/>
                <a:latin typeface="Arial" panose="020B0604020202020204" pitchFamily="34" charset="0"/>
              </a:rPr>
              <a:t>We can observe that the Holt winter method did not give good predictions as it is not following the test results.</a:t>
            </a:r>
            <a:endParaRPr lang="en-IN" dirty="0"/>
          </a:p>
        </p:txBody>
      </p:sp>
    </p:spTree>
    <p:extLst>
      <p:ext uri="{BB962C8B-B14F-4D97-AF65-F5344CB8AC3E}">
        <p14:creationId xmlns:p14="http://schemas.microsoft.com/office/powerpoint/2010/main" val="2643747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826EC7-B62B-784E-979A-82EB7B6D2319}"/>
              </a:ext>
            </a:extLst>
          </p:cNvPr>
          <p:cNvSpPr>
            <a:spLocks noGrp="1"/>
          </p:cNvSpPr>
          <p:nvPr>
            <p:ph type="title"/>
          </p:nvPr>
        </p:nvSpPr>
        <p:spPr>
          <a:xfrm>
            <a:off x="107717" y="103221"/>
            <a:ext cx="10483326" cy="975070"/>
          </a:xfrm>
        </p:spPr>
        <p:txBody>
          <a:bodyPr/>
          <a:lstStyle/>
          <a:p>
            <a:r>
              <a:rPr lang="en-US" dirty="0"/>
              <a:t>Feature Selection</a:t>
            </a:r>
          </a:p>
        </p:txBody>
      </p:sp>
      <p:pic>
        <p:nvPicPr>
          <p:cNvPr id="7170" name="Picture 2">
            <a:extLst>
              <a:ext uri="{FF2B5EF4-FFF2-40B4-BE49-F238E27FC236}">
                <a16:creationId xmlns:a16="http://schemas.microsoft.com/office/drawing/2014/main" id="{4728564E-BC7A-40C0-9CB8-132EFE3A8E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2078" y="103221"/>
            <a:ext cx="5772966" cy="377661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48AA1C67-9E7E-472A-B7E4-96843AD4FE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16" y="3048000"/>
            <a:ext cx="6175637"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994DCA9-C046-4CBC-8DAB-AA3108310592}"/>
              </a:ext>
            </a:extLst>
          </p:cNvPr>
          <p:cNvSpPr txBox="1"/>
          <p:nvPr/>
        </p:nvSpPr>
        <p:spPr>
          <a:xfrm>
            <a:off x="184558" y="1078291"/>
            <a:ext cx="5981350" cy="1477328"/>
          </a:xfrm>
          <a:prstGeom prst="rect">
            <a:avLst/>
          </a:prstGeom>
          <a:noFill/>
        </p:spPr>
        <p:txBody>
          <a:bodyPr wrap="square" rtlCol="0">
            <a:spAutoFit/>
          </a:bodyPr>
          <a:lstStyle/>
          <a:p>
            <a:r>
              <a:rPr lang="en-US" sz="1800" b="0" i="0" u="none" strike="noStrike" dirty="0">
                <a:solidFill>
                  <a:srgbClr val="000000"/>
                </a:solidFill>
                <a:effectLst/>
                <a:latin typeface="Arial" panose="020B0604020202020204" pitchFamily="34" charset="0"/>
              </a:rPr>
              <a:t>On the right, we can observe that NOx has a p-value of 0.576, which is high so we can remove this variable and run the regression again.</a:t>
            </a:r>
          </a:p>
          <a:p>
            <a:endParaRPr lang="en-US" dirty="0">
              <a:solidFill>
                <a:srgbClr val="000000"/>
              </a:solidFill>
              <a:latin typeface="Arial" panose="020B0604020202020204" pitchFamily="34" charset="0"/>
            </a:endParaRPr>
          </a:p>
          <a:p>
            <a:r>
              <a:rPr lang="en-US" dirty="0">
                <a:solidFill>
                  <a:srgbClr val="000000"/>
                </a:solidFill>
                <a:latin typeface="Arial" panose="020B0604020202020204" pitchFamily="34" charset="0"/>
              </a:rPr>
              <a:t>Below is the final model of OLS regression</a:t>
            </a:r>
            <a:endParaRPr lang="en-IN" dirty="0"/>
          </a:p>
        </p:txBody>
      </p:sp>
    </p:spTree>
    <p:extLst>
      <p:ext uri="{BB962C8B-B14F-4D97-AF65-F5344CB8AC3E}">
        <p14:creationId xmlns:p14="http://schemas.microsoft.com/office/powerpoint/2010/main" val="1086561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414B75-B006-D745-A8DC-A4F577041D74}"/>
              </a:ext>
            </a:extLst>
          </p:cNvPr>
          <p:cNvSpPr>
            <a:spLocks noGrp="1"/>
          </p:cNvSpPr>
          <p:nvPr>
            <p:ph type="title"/>
          </p:nvPr>
        </p:nvSpPr>
        <p:spPr>
          <a:xfrm>
            <a:off x="99328" y="94832"/>
            <a:ext cx="10483326" cy="975070"/>
          </a:xfrm>
        </p:spPr>
        <p:txBody>
          <a:bodyPr/>
          <a:lstStyle/>
          <a:p>
            <a:r>
              <a:rPr lang="en-US" dirty="0"/>
              <a:t>Base-Models:</a:t>
            </a:r>
          </a:p>
        </p:txBody>
      </p:sp>
      <p:pic>
        <p:nvPicPr>
          <p:cNvPr id="8194" name="Picture 2">
            <a:extLst>
              <a:ext uri="{FF2B5EF4-FFF2-40B4-BE49-F238E27FC236}">
                <a16:creationId xmlns:a16="http://schemas.microsoft.com/office/drawing/2014/main" id="{AF46DB11-4ACF-4ECE-A02E-7B90E0A5A2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328" y="914802"/>
            <a:ext cx="6017105" cy="326218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197DE455-AA49-4069-89A1-E898FC8877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4631" y="94832"/>
            <a:ext cx="5666589" cy="3211230"/>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a:extLst>
              <a:ext uri="{FF2B5EF4-FFF2-40B4-BE49-F238E27FC236}">
                <a16:creationId xmlns:a16="http://schemas.microsoft.com/office/drawing/2014/main" id="{6EE9E700-D1D1-49DF-868D-E174239E20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170" y="4012500"/>
            <a:ext cx="5327008" cy="2786155"/>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a:extLst>
              <a:ext uri="{FF2B5EF4-FFF2-40B4-BE49-F238E27FC236}">
                <a16:creationId xmlns:a16="http://schemas.microsoft.com/office/drawing/2014/main" id="{254C5A34-A42B-4C7C-B5CA-899AE54DCF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4631" y="3500984"/>
            <a:ext cx="5405308" cy="3262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358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C415F-DF9F-49D6-B521-07AE850438C8}"/>
              </a:ext>
            </a:extLst>
          </p:cNvPr>
          <p:cNvSpPr>
            <a:spLocks noGrp="1"/>
          </p:cNvSpPr>
          <p:nvPr>
            <p:ph type="title"/>
          </p:nvPr>
        </p:nvSpPr>
        <p:spPr>
          <a:xfrm>
            <a:off x="503338" y="69665"/>
            <a:ext cx="10045759" cy="975070"/>
          </a:xfrm>
        </p:spPr>
        <p:txBody>
          <a:bodyPr/>
          <a:lstStyle/>
          <a:p>
            <a:r>
              <a:rPr lang="en-US" dirty="0"/>
              <a:t>GPAC table</a:t>
            </a:r>
            <a:endParaRPr lang="en-IN" dirty="0"/>
          </a:p>
        </p:txBody>
      </p:sp>
      <p:pic>
        <p:nvPicPr>
          <p:cNvPr id="9218" name="Picture 2">
            <a:extLst>
              <a:ext uri="{FF2B5EF4-FFF2-40B4-BE49-F238E27FC236}">
                <a16:creationId xmlns:a16="http://schemas.microsoft.com/office/drawing/2014/main" id="{D277392B-FD11-4A2C-82A7-9E8597F4EF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3034" y="369116"/>
            <a:ext cx="8183194" cy="50158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3C328AF-679A-4A30-B1D4-4AF59AF736D1}"/>
              </a:ext>
            </a:extLst>
          </p:cNvPr>
          <p:cNvSpPr txBox="1"/>
          <p:nvPr/>
        </p:nvSpPr>
        <p:spPr>
          <a:xfrm>
            <a:off x="310394" y="1367406"/>
            <a:ext cx="4186106" cy="1815882"/>
          </a:xfrm>
          <a:prstGeom prst="rect">
            <a:avLst/>
          </a:prstGeom>
          <a:noFill/>
        </p:spPr>
        <p:txBody>
          <a:bodyPr wrap="square" rtlCol="0">
            <a:spAutoFit/>
          </a:bodyPr>
          <a:lstStyle/>
          <a:p>
            <a:r>
              <a:rPr lang="en-US" sz="2800" dirty="0"/>
              <a:t>From the GPAC table, </a:t>
            </a:r>
            <a:r>
              <a:rPr lang="en-US" sz="2800" dirty="0" err="1"/>
              <a:t>na</a:t>
            </a:r>
            <a:r>
              <a:rPr lang="en-US" sz="2800" dirty="0"/>
              <a:t>=1, </a:t>
            </a:r>
            <a:r>
              <a:rPr lang="en-US" sz="2800" dirty="0" err="1"/>
              <a:t>nb</a:t>
            </a:r>
            <a:r>
              <a:rPr lang="en-US" sz="2800" dirty="0"/>
              <a:t>=1</a:t>
            </a:r>
          </a:p>
          <a:p>
            <a:endParaRPr lang="en-US" sz="2800" dirty="0"/>
          </a:p>
          <a:p>
            <a:r>
              <a:rPr lang="en-US" sz="2800" dirty="0"/>
              <a:t>2</a:t>
            </a:r>
            <a:r>
              <a:rPr lang="en-US" sz="2800" baseline="30000" dirty="0"/>
              <a:t>nd</a:t>
            </a:r>
            <a:r>
              <a:rPr lang="en-US" sz="2800" dirty="0"/>
              <a:t> set, </a:t>
            </a:r>
            <a:r>
              <a:rPr lang="en-US" sz="2800" dirty="0" err="1"/>
              <a:t>na</a:t>
            </a:r>
            <a:r>
              <a:rPr lang="en-US" sz="2800" dirty="0"/>
              <a:t>=4, </a:t>
            </a:r>
            <a:r>
              <a:rPr lang="en-US" sz="2800" dirty="0" err="1"/>
              <a:t>nb</a:t>
            </a:r>
            <a:r>
              <a:rPr lang="en-US" sz="2800" dirty="0"/>
              <a:t>=4</a:t>
            </a:r>
            <a:endParaRPr lang="en-IN" sz="2800" dirty="0"/>
          </a:p>
        </p:txBody>
      </p:sp>
    </p:spTree>
    <p:extLst>
      <p:ext uri="{BB962C8B-B14F-4D97-AF65-F5344CB8AC3E}">
        <p14:creationId xmlns:p14="http://schemas.microsoft.com/office/powerpoint/2010/main" val="9476109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461902-14C4-B54E-897B-A25F2D30E302}"/>
              </a:ext>
            </a:extLst>
          </p:cNvPr>
          <p:cNvSpPr>
            <a:spLocks noGrp="1"/>
          </p:cNvSpPr>
          <p:nvPr>
            <p:ph type="title"/>
          </p:nvPr>
        </p:nvSpPr>
        <p:spPr>
          <a:xfrm>
            <a:off x="250329" y="145166"/>
            <a:ext cx="10483326" cy="584676"/>
          </a:xfrm>
        </p:spPr>
        <p:txBody>
          <a:bodyPr/>
          <a:lstStyle/>
          <a:p>
            <a:br>
              <a:rPr lang="en-US" sz="2400" dirty="0"/>
            </a:br>
            <a:br>
              <a:rPr lang="en-US" sz="2400" dirty="0"/>
            </a:br>
            <a:r>
              <a:rPr lang="en-US" sz="2400" dirty="0"/>
              <a:t>ARMA (1,1) </a:t>
            </a:r>
            <a:br>
              <a:rPr lang="en-US" sz="2400" dirty="0"/>
            </a:br>
            <a:endParaRPr lang="en-US" sz="2400" dirty="0"/>
          </a:p>
        </p:txBody>
      </p:sp>
      <p:sp>
        <p:nvSpPr>
          <p:cNvPr id="4" name="TextBox 3">
            <a:extLst>
              <a:ext uri="{FF2B5EF4-FFF2-40B4-BE49-F238E27FC236}">
                <a16:creationId xmlns:a16="http://schemas.microsoft.com/office/drawing/2014/main" id="{5C098C68-122E-4FE5-8A6C-41D1DF1EBA40}"/>
              </a:ext>
            </a:extLst>
          </p:cNvPr>
          <p:cNvSpPr txBox="1"/>
          <p:nvPr/>
        </p:nvSpPr>
        <p:spPr>
          <a:xfrm>
            <a:off x="343950" y="1124125"/>
            <a:ext cx="4865614" cy="3323987"/>
          </a:xfrm>
          <a:prstGeom prst="rect">
            <a:avLst/>
          </a:prstGeom>
          <a:noFill/>
        </p:spPr>
        <p:txBody>
          <a:bodyPr wrap="square" rtlCol="0">
            <a:spAutoFit/>
          </a:bodyPr>
          <a:lstStyle/>
          <a:p>
            <a:pPr rtl="0">
              <a:spcBef>
                <a:spcPts val="0"/>
              </a:spcBef>
              <a:spcAft>
                <a:spcPts val="0"/>
              </a:spcAft>
            </a:pPr>
            <a:r>
              <a:rPr lang="en-US" sz="1400" b="1" i="0" u="none" strike="noStrike" dirty="0">
                <a:solidFill>
                  <a:srgbClr val="000000"/>
                </a:solidFill>
                <a:effectLst/>
                <a:latin typeface="Arial" panose="020B0604020202020204" pitchFamily="34" charset="0"/>
              </a:rPr>
              <a:t>The AR Coefficient : a1 is:, 0.7171753492885212</a:t>
            </a:r>
            <a:endParaRPr lang="en-US" sz="1400" dirty="0">
              <a:effectLst/>
            </a:endParaRPr>
          </a:p>
          <a:p>
            <a:pPr rtl="0">
              <a:spcBef>
                <a:spcPts val="0"/>
              </a:spcBef>
              <a:spcAft>
                <a:spcPts val="0"/>
              </a:spcAft>
            </a:pPr>
            <a:r>
              <a:rPr lang="en-US" sz="1400" b="1" i="0" u="none" strike="noStrike" dirty="0">
                <a:solidFill>
                  <a:srgbClr val="000000"/>
                </a:solidFill>
                <a:effectLst/>
                <a:latin typeface="Arial" panose="020B0604020202020204" pitchFamily="34" charset="0"/>
              </a:rPr>
              <a:t>The MA Coefficient : b1 is:, -0.5755961300211727</a:t>
            </a:r>
            <a:endParaRPr lang="en-US" sz="1400" dirty="0">
              <a:effectLst/>
            </a:endParaRPr>
          </a:p>
          <a:p>
            <a:endParaRPr lang="en-IN" sz="1400" dirty="0"/>
          </a:p>
          <a:p>
            <a:pPr rtl="0">
              <a:spcBef>
                <a:spcPts val="0"/>
              </a:spcBef>
              <a:spcAft>
                <a:spcPts val="0"/>
              </a:spcAft>
            </a:pPr>
            <a:r>
              <a:rPr lang="en-US" sz="1400" b="0" i="0" u="none" strike="noStrike" dirty="0">
                <a:solidFill>
                  <a:srgbClr val="000000"/>
                </a:solidFill>
                <a:effectLst/>
                <a:latin typeface="Arial" panose="020B0604020202020204" pitchFamily="34" charset="0"/>
              </a:rPr>
              <a:t>confidence intervals of estimated parameters:                   0         1</a:t>
            </a:r>
            <a:endParaRPr lang="en-US" sz="1400" dirty="0">
              <a:effectLst/>
            </a:endParaRPr>
          </a:p>
          <a:p>
            <a:pPr rtl="0">
              <a:spcBef>
                <a:spcPts val="0"/>
              </a:spcBef>
              <a:spcAft>
                <a:spcPts val="0"/>
              </a:spcAft>
            </a:pPr>
            <a:r>
              <a:rPr lang="en-US" sz="1400" b="0" i="0" u="none" strike="noStrike" dirty="0">
                <a:solidFill>
                  <a:srgbClr val="000000"/>
                </a:solidFill>
                <a:effectLst/>
                <a:latin typeface="Arial" panose="020B0604020202020204" pitchFamily="34" charset="0"/>
              </a:rPr>
              <a:t>ar.L1.AQI  0.690451  0.743900</a:t>
            </a:r>
            <a:endParaRPr lang="en-US" sz="1400" dirty="0">
              <a:effectLst/>
            </a:endParaRPr>
          </a:p>
          <a:p>
            <a:pPr rtl="0">
              <a:spcBef>
                <a:spcPts val="0"/>
              </a:spcBef>
              <a:spcAft>
                <a:spcPts val="0"/>
              </a:spcAft>
            </a:pPr>
            <a:r>
              <a:rPr lang="en-US" sz="1400" b="0" i="0" u="none" strike="noStrike" dirty="0">
                <a:solidFill>
                  <a:srgbClr val="000000"/>
                </a:solidFill>
                <a:effectLst/>
                <a:latin typeface="Arial" panose="020B0604020202020204" pitchFamily="34" charset="0"/>
              </a:rPr>
              <a:t>ma.L1.AQI -0.606794 -0.544398</a:t>
            </a:r>
            <a:endParaRPr lang="en-US" sz="1400" dirty="0">
              <a:effectLst/>
            </a:endParaRPr>
          </a:p>
          <a:p>
            <a:endParaRPr lang="en-IN" sz="1400" dirty="0"/>
          </a:p>
          <a:p>
            <a:pPr rtl="0">
              <a:spcBef>
                <a:spcPts val="0"/>
              </a:spcBef>
              <a:spcAft>
                <a:spcPts val="0"/>
              </a:spcAft>
            </a:pPr>
            <a:r>
              <a:rPr lang="en-US" sz="1400" b="0" i="0" u="none" strike="noStrike" dirty="0">
                <a:solidFill>
                  <a:srgbClr val="000000"/>
                </a:solidFill>
                <a:effectLst/>
                <a:latin typeface="Arial" panose="020B0604020202020204" pitchFamily="34" charset="0"/>
              </a:rPr>
              <a:t>Chi Squared test results:</a:t>
            </a:r>
            <a:endParaRPr lang="en-US" sz="1400" dirty="0">
              <a:effectLst/>
            </a:endParaRPr>
          </a:p>
          <a:p>
            <a:pPr rtl="0">
              <a:spcBef>
                <a:spcPts val="0"/>
              </a:spcBef>
              <a:spcAft>
                <a:spcPts val="0"/>
              </a:spcAft>
            </a:pPr>
            <a:r>
              <a:rPr lang="en-US" sz="1400" b="0" i="0" u="none" strike="noStrike" dirty="0">
                <a:solidFill>
                  <a:srgbClr val="000000"/>
                </a:solidFill>
                <a:effectLst/>
                <a:latin typeface="Arial" panose="020B0604020202020204" pitchFamily="34" charset="0"/>
              </a:rPr>
              <a:t>The residuals is white, chi squared value :2.835537718678142</a:t>
            </a:r>
            <a:endParaRPr lang="en-US" sz="1400" dirty="0">
              <a:effectLst/>
            </a:endParaRPr>
          </a:p>
          <a:p>
            <a:pPr rtl="0">
              <a:spcBef>
                <a:spcPts val="0"/>
              </a:spcBef>
              <a:spcAft>
                <a:spcPts val="0"/>
              </a:spcAft>
            </a:pPr>
            <a:endParaRPr lang="en-US" sz="1400" b="0" i="0" u="none" strike="noStrike" dirty="0">
              <a:solidFill>
                <a:srgbClr val="000000"/>
              </a:solidFill>
              <a:effectLst/>
              <a:latin typeface="Arial" panose="020B0604020202020204" pitchFamily="34" charset="0"/>
            </a:endParaRPr>
          </a:p>
          <a:p>
            <a:pPr rtl="0">
              <a:spcBef>
                <a:spcPts val="0"/>
              </a:spcBef>
              <a:spcAft>
                <a:spcPts val="0"/>
              </a:spcAft>
            </a:pPr>
            <a:r>
              <a:rPr lang="en-US" sz="1400" b="0" i="0" u="none" strike="noStrike" dirty="0">
                <a:solidFill>
                  <a:srgbClr val="000000"/>
                </a:solidFill>
                <a:effectLst/>
                <a:latin typeface="Arial" panose="020B0604020202020204" pitchFamily="34" charset="0"/>
              </a:rPr>
              <a:t>variance of residual error : 97.59133695867716</a:t>
            </a:r>
            <a:endParaRPr lang="en-US" sz="1400" dirty="0">
              <a:effectLst/>
            </a:endParaRPr>
          </a:p>
          <a:p>
            <a:pPr rtl="0">
              <a:spcBef>
                <a:spcPts val="0"/>
              </a:spcBef>
              <a:spcAft>
                <a:spcPts val="0"/>
              </a:spcAft>
            </a:pPr>
            <a:r>
              <a:rPr lang="en-US" sz="1400" b="0" i="0" u="none" strike="noStrike" dirty="0">
                <a:solidFill>
                  <a:srgbClr val="000000"/>
                </a:solidFill>
                <a:effectLst/>
                <a:latin typeface="Arial" panose="020B0604020202020204" pitchFamily="34" charset="0"/>
              </a:rPr>
              <a:t>variance of forecast error : 16.597283056833152</a:t>
            </a:r>
            <a:endParaRPr lang="en-US" sz="1400" dirty="0">
              <a:effectLst/>
            </a:endParaRPr>
          </a:p>
          <a:p>
            <a:endParaRPr lang="en-IN" sz="1400" dirty="0"/>
          </a:p>
        </p:txBody>
      </p:sp>
      <p:pic>
        <p:nvPicPr>
          <p:cNvPr id="10242" name="Picture 2">
            <a:extLst>
              <a:ext uri="{FF2B5EF4-FFF2-40B4-BE49-F238E27FC236}">
                <a16:creationId xmlns:a16="http://schemas.microsoft.com/office/drawing/2014/main" id="{B989C4C6-BF94-4BDE-B64B-CB4E73348A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5084" y="236947"/>
            <a:ext cx="5254042" cy="228715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4B18F654-CB78-46A6-80B2-E834A700CD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2438" y="2524097"/>
            <a:ext cx="5066687" cy="2653254"/>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5409B272-377C-4032-9B36-902B13B949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949" y="4160939"/>
            <a:ext cx="5752051" cy="2551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933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3D2AFB-27AC-4C27-AD42-6EE7B386D924}"/>
              </a:ext>
            </a:extLst>
          </p:cNvPr>
          <p:cNvSpPr>
            <a:spLocks noGrp="1"/>
          </p:cNvSpPr>
          <p:nvPr>
            <p:ph type="title"/>
          </p:nvPr>
        </p:nvSpPr>
        <p:spPr>
          <a:xfrm>
            <a:off x="82550" y="94832"/>
            <a:ext cx="10483326" cy="643399"/>
          </a:xfrm>
        </p:spPr>
        <p:txBody>
          <a:bodyPr/>
          <a:lstStyle/>
          <a:p>
            <a:r>
              <a:rPr lang="en-US" sz="2400" dirty="0"/>
              <a:t>ARMA(4,4)</a:t>
            </a:r>
            <a:endParaRPr lang="en-IN" sz="2400" dirty="0"/>
          </a:p>
        </p:txBody>
      </p:sp>
      <p:sp>
        <p:nvSpPr>
          <p:cNvPr id="4" name="TextBox 3">
            <a:extLst>
              <a:ext uri="{FF2B5EF4-FFF2-40B4-BE49-F238E27FC236}">
                <a16:creationId xmlns:a16="http://schemas.microsoft.com/office/drawing/2014/main" id="{67B969DB-8AAB-4F7F-9325-C391BC375C33}"/>
              </a:ext>
            </a:extLst>
          </p:cNvPr>
          <p:cNvSpPr txBox="1"/>
          <p:nvPr/>
        </p:nvSpPr>
        <p:spPr>
          <a:xfrm>
            <a:off x="176169" y="738231"/>
            <a:ext cx="5343787" cy="3539430"/>
          </a:xfrm>
          <a:prstGeom prst="rect">
            <a:avLst/>
          </a:prstGeom>
          <a:noFill/>
        </p:spPr>
        <p:txBody>
          <a:bodyPr wrap="square" rtlCol="0">
            <a:spAutoFit/>
          </a:bodyPr>
          <a:lstStyle/>
          <a:p>
            <a:pPr rtl="0">
              <a:spcBef>
                <a:spcPts val="0"/>
              </a:spcBef>
              <a:spcAft>
                <a:spcPts val="0"/>
              </a:spcAft>
            </a:pPr>
            <a:r>
              <a:rPr lang="en-US" sz="1400" i="0" u="none" strike="noStrike" dirty="0">
                <a:solidFill>
                  <a:srgbClr val="000000"/>
                </a:solidFill>
                <a:effectLst/>
                <a:latin typeface="Arial" panose="020B0604020202020204" pitchFamily="34" charset="0"/>
              </a:rPr>
              <a:t>The AR Coefficient : a1 is:, 0.14351242375438633</a:t>
            </a:r>
            <a:endParaRPr lang="en-US" sz="1400" dirty="0">
              <a:effectLst/>
            </a:endParaRPr>
          </a:p>
          <a:p>
            <a:pPr rtl="0">
              <a:spcBef>
                <a:spcPts val="0"/>
              </a:spcBef>
              <a:spcAft>
                <a:spcPts val="0"/>
              </a:spcAft>
            </a:pPr>
            <a:r>
              <a:rPr lang="en-US" sz="1400" i="0" u="none" strike="noStrike" dirty="0">
                <a:solidFill>
                  <a:srgbClr val="000000"/>
                </a:solidFill>
                <a:effectLst/>
                <a:latin typeface="Arial" panose="020B0604020202020204" pitchFamily="34" charset="0"/>
              </a:rPr>
              <a:t>The AR Coefficient : a2 is:, 1.1552483558701916</a:t>
            </a:r>
            <a:endParaRPr lang="en-US" sz="1400" dirty="0">
              <a:effectLst/>
            </a:endParaRPr>
          </a:p>
          <a:p>
            <a:pPr rtl="0">
              <a:spcBef>
                <a:spcPts val="0"/>
              </a:spcBef>
              <a:spcAft>
                <a:spcPts val="0"/>
              </a:spcAft>
            </a:pPr>
            <a:r>
              <a:rPr lang="en-US" sz="1400" i="0" u="none" strike="noStrike" dirty="0">
                <a:solidFill>
                  <a:srgbClr val="000000"/>
                </a:solidFill>
                <a:effectLst/>
                <a:latin typeface="Arial" panose="020B0604020202020204" pitchFamily="34" charset="0"/>
              </a:rPr>
              <a:t>The AR Coefficient : a3 is:, 0.399960107818056</a:t>
            </a:r>
            <a:endParaRPr lang="en-US" sz="1400" dirty="0">
              <a:effectLst/>
            </a:endParaRPr>
          </a:p>
          <a:p>
            <a:pPr rtl="0">
              <a:spcBef>
                <a:spcPts val="0"/>
              </a:spcBef>
              <a:spcAft>
                <a:spcPts val="0"/>
              </a:spcAft>
            </a:pPr>
            <a:r>
              <a:rPr lang="en-US" sz="1400" i="0" u="none" strike="noStrike" dirty="0">
                <a:solidFill>
                  <a:srgbClr val="000000"/>
                </a:solidFill>
                <a:effectLst/>
                <a:latin typeface="Arial" panose="020B0604020202020204" pitchFamily="34" charset="0"/>
              </a:rPr>
              <a:t>The AR Coefficient : a4 is:, -0.7200561297181469</a:t>
            </a:r>
            <a:endParaRPr lang="en-US" sz="1400" dirty="0">
              <a:effectLst/>
            </a:endParaRPr>
          </a:p>
          <a:p>
            <a:pPr rtl="0">
              <a:spcBef>
                <a:spcPts val="0"/>
              </a:spcBef>
              <a:spcAft>
                <a:spcPts val="0"/>
              </a:spcAft>
            </a:pPr>
            <a:r>
              <a:rPr lang="en-US" sz="1400" i="0" u="none" strike="noStrike" dirty="0">
                <a:solidFill>
                  <a:srgbClr val="000000"/>
                </a:solidFill>
                <a:effectLst/>
                <a:latin typeface="Arial" panose="020B0604020202020204" pitchFamily="34" charset="0"/>
              </a:rPr>
              <a:t>The MA Coefficient : b1 is:, -0.01767431277600573</a:t>
            </a:r>
            <a:endParaRPr lang="en-US" sz="1400" dirty="0">
              <a:effectLst/>
            </a:endParaRPr>
          </a:p>
          <a:p>
            <a:pPr rtl="0">
              <a:spcBef>
                <a:spcPts val="0"/>
              </a:spcBef>
              <a:spcAft>
                <a:spcPts val="0"/>
              </a:spcAft>
            </a:pPr>
            <a:r>
              <a:rPr lang="en-US" sz="1400" i="0" u="none" strike="noStrike" dirty="0">
                <a:solidFill>
                  <a:srgbClr val="000000"/>
                </a:solidFill>
                <a:effectLst/>
                <a:latin typeface="Arial" panose="020B0604020202020204" pitchFamily="34" charset="0"/>
              </a:rPr>
              <a:t>The MA Coefficient : b2 is:, -1.0691590548106715</a:t>
            </a:r>
            <a:endParaRPr lang="en-US" sz="1400" dirty="0">
              <a:effectLst/>
            </a:endParaRPr>
          </a:p>
          <a:p>
            <a:pPr rtl="0">
              <a:spcBef>
                <a:spcPts val="0"/>
              </a:spcBef>
              <a:spcAft>
                <a:spcPts val="0"/>
              </a:spcAft>
            </a:pPr>
            <a:r>
              <a:rPr lang="en-US" sz="1400" i="0" u="none" strike="noStrike" dirty="0">
                <a:solidFill>
                  <a:srgbClr val="000000"/>
                </a:solidFill>
                <a:effectLst/>
                <a:latin typeface="Arial" panose="020B0604020202020204" pitchFamily="34" charset="0"/>
              </a:rPr>
              <a:t>The MA Coefficient : b3 is:, -0.4980845511577915</a:t>
            </a:r>
            <a:endParaRPr lang="en-US" sz="1400" dirty="0">
              <a:effectLst/>
            </a:endParaRPr>
          </a:p>
          <a:p>
            <a:pPr rtl="0">
              <a:spcBef>
                <a:spcPts val="0"/>
              </a:spcBef>
              <a:spcAft>
                <a:spcPts val="0"/>
              </a:spcAft>
            </a:pPr>
            <a:r>
              <a:rPr lang="en-US" sz="1400" i="0" u="none" strike="noStrike" dirty="0">
                <a:solidFill>
                  <a:srgbClr val="000000"/>
                </a:solidFill>
                <a:effectLst/>
                <a:latin typeface="Arial" panose="020B0604020202020204" pitchFamily="34" charset="0"/>
              </a:rPr>
              <a:t>The MA Coefficient : b4 is:, 0.591488024446287</a:t>
            </a:r>
            <a:endParaRPr lang="en-US" sz="1400" dirty="0">
              <a:effectLst/>
            </a:endParaRPr>
          </a:p>
          <a:p>
            <a:endParaRPr lang="en-IN" sz="1400" dirty="0"/>
          </a:p>
          <a:p>
            <a:pPr rtl="0">
              <a:spcBef>
                <a:spcPts val="0"/>
              </a:spcBef>
              <a:spcAft>
                <a:spcPts val="0"/>
              </a:spcAft>
            </a:pPr>
            <a:r>
              <a:rPr lang="en-US" sz="1400" b="0" i="0" u="none" strike="noStrike" dirty="0">
                <a:solidFill>
                  <a:srgbClr val="000000"/>
                </a:solidFill>
                <a:effectLst/>
                <a:latin typeface="Arial" panose="020B0604020202020204" pitchFamily="34" charset="0"/>
              </a:rPr>
              <a:t>Chi Squared test results</a:t>
            </a:r>
            <a:endParaRPr lang="en-US" sz="1400" dirty="0">
              <a:effectLst/>
            </a:endParaRPr>
          </a:p>
          <a:p>
            <a:pPr rtl="0">
              <a:spcBef>
                <a:spcPts val="0"/>
              </a:spcBef>
              <a:spcAft>
                <a:spcPts val="0"/>
              </a:spcAft>
            </a:pPr>
            <a:r>
              <a:rPr lang="en-US" sz="1400" b="0" i="0" u="none" strike="noStrike" dirty="0">
                <a:solidFill>
                  <a:srgbClr val="000000"/>
                </a:solidFill>
                <a:effectLst/>
                <a:latin typeface="Arial" panose="020B0604020202020204" pitchFamily="34" charset="0"/>
              </a:rPr>
              <a:t>The residuals is white, chi squared value :2.288682516508118</a:t>
            </a:r>
          </a:p>
          <a:p>
            <a:pPr rtl="0">
              <a:spcBef>
                <a:spcPts val="0"/>
              </a:spcBef>
              <a:spcAft>
                <a:spcPts val="0"/>
              </a:spcAft>
            </a:pPr>
            <a:endParaRPr lang="en-US" sz="1400" b="0" i="0" u="none" strike="noStrike" dirty="0">
              <a:solidFill>
                <a:srgbClr val="000000"/>
              </a:solidFill>
              <a:effectLst/>
              <a:latin typeface="Arial" panose="020B0604020202020204" pitchFamily="34" charset="0"/>
            </a:endParaRPr>
          </a:p>
          <a:p>
            <a:pPr rtl="0">
              <a:spcBef>
                <a:spcPts val="0"/>
              </a:spcBef>
              <a:spcAft>
                <a:spcPts val="0"/>
              </a:spcAft>
            </a:pPr>
            <a:r>
              <a:rPr lang="en-US" sz="1400" b="0" i="0" u="none" strike="noStrike" dirty="0">
                <a:solidFill>
                  <a:srgbClr val="000000"/>
                </a:solidFill>
                <a:effectLst/>
                <a:latin typeface="Arial" panose="020B0604020202020204" pitchFamily="34" charset="0"/>
              </a:rPr>
              <a:t>variance of residual error : 96.77649614930512</a:t>
            </a:r>
            <a:endParaRPr lang="en-US" sz="1400" dirty="0">
              <a:effectLst/>
            </a:endParaRPr>
          </a:p>
          <a:p>
            <a:pPr rtl="0">
              <a:spcBef>
                <a:spcPts val="0"/>
              </a:spcBef>
              <a:spcAft>
                <a:spcPts val="0"/>
              </a:spcAft>
            </a:pPr>
            <a:r>
              <a:rPr lang="en-US" sz="1400" b="0" i="0" u="none" strike="noStrike" dirty="0">
                <a:solidFill>
                  <a:srgbClr val="000000"/>
                </a:solidFill>
                <a:effectLst/>
                <a:latin typeface="Arial" panose="020B0604020202020204" pitchFamily="34" charset="0"/>
              </a:rPr>
              <a:t>variance of forecast error : 16.592978261645367</a:t>
            </a:r>
            <a:endParaRPr lang="en-US" sz="1400" dirty="0">
              <a:effectLst/>
            </a:endParaRPr>
          </a:p>
          <a:p>
            <a:pPr rtl="0">
              <a:spcBef>
                <a:spcPts val="0"/>
              </a:spcBef>
              <a:spcAft>
                <a:spcPts val="0"/>
              </a:spcAft>
            </a:pPr>
            <a:endParaRPr lang="en-US" sz="1400" dirty="0">
              <a:effectLst/>
            </a:endParaRPr>
          </a:p>
          <a:p>
            <a:endParaRPr lang="en-IN" sz="1400" dirty="0"/>
          </a:p>
        </p:txBody>
      </p:sp>
      <p:pic>
        <p:nvPicPr>
          <p:cNvPr id="11266" name="Picture 2">
            <a:extLst>
              <a:ext uri="{FF2B5EF4-FFF2-40B4-BE49-F238E27FC236}">
                <a16:creationId xmlns:a16="http://schemas.microsoft.com/office/drawing/2014/main" id="{996B2642-6782-4263-96F8-C5D5BC4161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7420" y="0"/>
            <a:ext cx="5044580" cy="334077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77F05E62-E84A-4EE5-A8E4-C0EC9F7A08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1015" y="3340779"/>
            <a:ext cx="4552950" cy="3409950"/>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6A1F7D62-2A7B-4A56-9506-6CF6431A1E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169" y="3760060"/>
            <a:ext cx="5570290" cy="2884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166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B6A44A-A302-4C7A-8CD2-F7076CB4BB37}"/>
              </a:ext>
            </a:extLst>
          </p:cNvPr>
          <p:cNvSpPr>
            <a:spLocks noGrp="1"/>
          </p:cNvSpPr>
          <p:nvPr>
            <p:ph type="title"/>
          </p:nvPr>
        </p:nvSpPr>
        <p:spPr>
          <a:xfrm>
            <a:off x="74161" y="27720"/>
            <a:ext cx="10483326" cy="827957"/>
          </a:xfrm>
        </p:spPr>
        <p:txBody>
          <a:bodyPr/>
          <a:lstStyle/>
          <a:p>
            <a:r>
              <a:rPr lang="en-US" sz="2400" dirty="0"/>
              <a:t>ARIMA(1,1,1)</a:t>
            </a:r>
            <a:endParaRPr lang="en-IN" sz="2400" dirty="0"/>
          </a:p>
        </p:txBody>
      </p:sp>
      <p:sp>
        <p:nvSpPr>
          <p:cNvPr id="4" name="TextBox 3">
            <a:extLst>
              <a:ext uri="{FF2B5EF4-FFF2-40B4-BE49-F238E27FC236}">
                <a16:creationId xmlns:a16="http://schemas.microsoft.com/office/drawing/2014/main" id="{0D525800-6A39-4CFC-98F5-CCB9FE1CC3EA}"/>
              </a:ext>
            </a:extLst>
          </p:cNvPr>
          <p:cNvSpPr txBox="1"/>
          <p:nvPr/>
        </p:nvSpPr>
        <p:spPr>
          <a:xfrm>
            <a:off x="159391" y="855677"/>
            <a:ext cx="5847126" cy="3108543"/>
          </a:xfrm>
          <a:prstGeom prst="rect">
            <a:avLst/>
          </a:prstGeom>
          <a:noFill/>
        </p:spPr>
        <p:txBody>
          <a:bodyPr wrap="square" rtlCol="0">
            <a:spAutoFit/>
          </a:bodyPr>
          <a:lstStyle/>
          <a:p>
            <a:pPr rtl="0">
              <a:spcBef>
                <a:spcPts val="0"/>
              </a:spcBef>
              <a:spcAft>
                <a:spcPts val="0"/>
              </a:spcAft>
            </a:pPr>
            <a:r>
              <a:rPr lang="en-US" sz="1400" b="1" i="0" u="none" strike="noStrike" dirty="0">
                <a:solidFill>
                  <a:srgbClr val="000000"/>
                </a:solidFill>
                <a:effectLst/>
                <a:latin typeface="Arial" panose="020B0604020202020204" pitchFamily="34" charset="0"/>
              </a:rPr>
              <a:t>The AR Coefficient : a1 is:, -0.003177624943659035</a:t>
            </a:r>
            <a:endParaRPr lang="en-US" sz="1400" dirty="0">
              <a:effectLst/>
            </a:endParaRPr>
          </a:p>
          <a:p>
            <a:pPr rtl="0">
              <a:spcBef>
                <a:spcPts val="0"/>
              </a:spcBef>
              <a:spcAft>
                <a:spcPts val="0"/>
              </a:spcAft>
            </a:pPr>
            <a:r>
              <a:rPr lang="en-US" sz="1400" b="1" i="0" u="none" strike="noStrike" dirty="0">
                <a:solidFill>
                  <a:srgbClr val="000000"/>
                </a:solidFill>
                <a:effectLst/>
                <a:latin typeface="Arial" panose="020B0604020202020204" pitchFamily="34" charset="0"/>
              </a:rPr>
              <a:t>The MA Coefficient : b1 is:, 0.7171760560169066</a:t>
            </a:r>
            <a:endParaRPr lang="en-US" sz="1400" dirty="0">
              <a:effectLst/>
            </a:endParaRPr>
          </a:p>
          <a:p>
            <a:endParaRPr lang="en-IN" sz="1400" dirty="0"/>
          </a:p>
          <a:p>
            <a:pPr rtl="0">
              <a:spcBef>
                <a:spcPts val="0"/>
              </a:spcBef>
              <a:spcAft>
                <a:spcPts val="0"/>
              </a:spcAft>
            </a:pPr>
            <a:r>
              <a:rPr lang="en-US" sz="1400" b="0" i="0" u="none" strike="noStrike" dirty="0">
                <a:solidFill>
                  <a:srgbClr val="000000"/>
                </a:solidFill>
                <a:effectLst/>
                <a:latin typeface="Arial" panose="020B0604020202020204" pitchFamily="34" charset="0"/>
              </a:rPr>
              <a:t>Chi Squared test results</a:t>
            </a:r>
            <a:endParaRPr lang="en-US" sz="1400" dirty="0">
              <a:effectLst/>
            </a:endParaRPr>
          </a:p>
          <a:p>
            <a:pPr rtl="0">
              <a:spcBef>
                <a:spcPts val="0"/>
              </a:spcBef>
              <a:spcAft>
                <a:spcPts val="0"/>
              </a:spcAft>
            </a:pPr>
            <a:r>
              <a:rPr lang="en-US" sz="1400" b="0" i="0" u="none" strike="noStrike" dirty="0">
                <a:solidFill>
                  <a:srgbClr val="000000"/>
                </a:solidFill>
                <a:effectLst/>
                <a:latin typeface="Arial" panose="020B0604020202020204" pitchFamily="34" charset="0"/>
              </a:rPr>
              <a:t>The residuals is white, chi squared value :2.8506147859063486</a:t>
            </a:r>
            <a:endParaRPr lang="en-US" sz="1400" dirty="0">
              <a:effectLst/>
            </a:endParaRPr>
          </a:p>
          <a:p>
            <a:pPr rtl="0">
              <a:spcBef>
                <a:spcPts val="0"/>
              </a:spcBef>
              <a:spcAft>
                <a:spcPts val="0"/>
              </a:spcAft>
            </a:pPr>
            <a:br>
              <a:rPr lang="en-US" sz="1400" dirty="0"/>
            </a:br>
            <a:r>
              <a:rPr lang="en-US" sz="1400" b="0" i="0" u="none" strike="noStrike" dirty="0">
                <a:solidFill>
                  <a:srgbClr val="000000"/>
                </a:solidFill>
                <a:effectLst/>
                <a:latin typeface="Arial" panose="020B0604020202020204" pitchFamily="34" charset="0"/>
              </a:rPr>
              <a:t>confidence intervals of estimated parameters:                     0         1</a:t>
            </a:r>
            <a:endParaRPr lang="en-US" sz="1400" dirty="0">
              <a:effectLst/>
            </a:endParaRPr>
          </a:p>
          <a:p>
            <a:pPr rtl="0">
              <a:spcBef>
                <a:spcPts val="0"/>
              </a:spcBef>
              <a:spcAft>
                <a:spcPts val="0"/>
              </a:spcAft>
            </a:pPr>
            <a:r>
              <a:rPr lang="en-US" sz="1400" b="0" i="0" u="none" strike="noStrike" dirty="0">
                <a:solidFill>
                  <a:srgbClr val="000000"/>
                </a:solidFill>
                <a:effectLst/>
                <a:latin typeface="Arial" panose="020B0604020202020204" pitchFamily="34" charset="0"/>
              </a:rPr>
              <a:t>const       -0.151148  0.144793</a:t>
            </a:r>
            <a:endParaRPr lang="en-US" sz="1400" dirty="0">
              <a:effectLst/>
            </a:endParaRPr>
          </a:p>
          <a:p>
            <a:pPr rtl="0">
              <a:spcBef>
                <a:spcPts val="0"/>
              </a:spcBef>
              <a:spcAft>
                <a:spcPts val="0"/>
              </a:spcAft>
            </a:pPr>
            <a:r>
              <a:rPr lang="en-US" sz="1400" b="0" i="0" u="none" strike="noStrike" dirty="0">
                <a:solidFill>
                  <a:srgbClr val="000000"/>
                </a:solidFill>
                <a:effectLst/>
                <a:latin typeface="Arial" panose="020B0604020202020204" pitchFamily="34" charset="0"/>
              </a:rPr>
              <a:t>ar.L1.D.AQI  0.690452  0.743900</a:t>
            </a:r>
            <a:endParaRPr lang="en-US" sz="1400" dirty="0">
              <a:effectLst/>
            </a:endParaRPr>
          </a:p>
          <a:p>
            <a:pPr rtl="0">
              <a:spcBef>
                <a:spcPts val="0"/>
              </a:spcBef>
              <a:spcAft>
                <a:spcPts val="0"/>
              </a:spcAft>
            </a:pPr>
            <a:r>
              <a:rPr lang="en-US" sz="1400" b="0" i="0" u="none" strike="noStrike" dirty="0">
                <a:solidFill>
                  <a:srgbClr val="000000"/>
                </a:solidFill>
                <a:effectLst/>
                <a:latin typeface="Arial" panose="020B0604020202020204" pitchFamily="34" charset="0"/>
              </a:rPr>
              <a:t>ma.L1.D.AQI -0.606795 -0.544399</a:t>
            </a:r>
            <a:endParaRPr lang="en-US" sz="1400" dirty="0">
              <a:effectLst/>
            </a:endParaRPr>
          </a:p>
          <a:p>
            <a:pPr rtl="0">
              <a:spcBef>
                <a:spcPts val="0"/>
              </a:spcBef>
              <a:spcAft>
                <a:spcPts val="0"/>
              </a:spcAft>
            </a:pPr>
            <a:br>
              <a:rPr lang="en-US" sz="1400" dirty="0"/>
            </a:br>
            <a:r>
              <a:rPr lang="en-US" sz="1400" b="0" i="0" u="none" strike="noStrike" dirty="0">
                <a:solidFill>
                  <a:srgbClr val="000000"/>
                </a:solidFill>
                <a:effectLst/>
                <a:latin typeface="Arial" panose="020B0604020202020204" pitchFamily="34" charset="0"/>
              </a:rPr>
              <a:t>variance of residual error : 98.04075576373411</a:t>
            </a:r>
            <a:endParaRPr lang="en-US" sz="1400" dirty="0">
              <a:effectLst/>
            </a:endParaRPr>
          </a:p>
          <a:p>
            <a:pPr rtl="0">
              <a:spcBef>
                <a:spcPts val="0"/>
              </a:spcBef>
              <a:spcAft>
                <a:spcPts val="0"/>
              </a:spcAft>
            </a:pPr>
            <a:r>
              <a:rPr lang="en-US" sz="1400" b="0" i="0" u="none" strike="noStrike" dirty="0">
                <a:solidFill>
                  <a:srgbClr val="000000"/>
                </a:solidFill>
                <a:effectLst/>
                <a:latin typeface="Arial" panose="020B0604020202020204" pitchFamily="34" charset="0"/>
              </a:rPr>
              <a:t>variance of forecast error : 13220.248652586179</a:t>
            </a:r>
            <a:endParaRPr lang="en-US" sz="1400" dirty="0">
              <a:effectLst/>
            </a:endParaRPr>
          </a:p>
          <a:p>
            <a:endParaRPr lang="en-IN" sz="1400" dirty="0"/>
          </a:p>
        </p:txBody>
      </p:sp>
      <p:sp>
        <p:nvSpPr>
          <p:cNvPr id="5" name="AutoShape 2">
            <a:extLst>
              <a:ext uri="{FF2B5EF4-FFF2-40B4-BE49-F238E27FC236}">
                <a16:creationId xmlns:a16="http://schemas.microsoft.com/office/drawing/2014/main" id="{2739EFE8-5EC3-4593-8781-C74E3150ADEE}"/>
              </a:ext>
            </a:extLst>
          </p:cNvPr>
          <p:cNvSpPr>
            <a:spLocks noChangeAspect="1" noChangeArrowheads="1"/>
          </p:cNvSpPr>
          <p:nvPr/>
        </p:nvSpPr>
        <p:spPr bwMode="auto">
          <a:xfrm>
            <a:off x="3124200" y="1200150"/>
            <a:ext cx="5943600" cy="4457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292" name="Picture 4">
            <a:extLst>
              <a:ext uri="{FF2B5EF4-FFF2-40B4-BE49-F238E27FC236}">
                <a16:creationId xmlns:a16="http://schemas.microsoft.com/office/drawing/2014/main" id="{E372A1D8-E377-4870-A779-54C0E3E2B6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3" y="3767138"/>
            <a:ext cx="5882693" cy="3063142"/>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a:extLst>
              <a:ext uri="{FF2B5EF4-FFF2-40B4-BE49-F238E27FC236}">
                <a16:creationId xmlns:a16="http://schemas.microsoft.com/office/drawing/2014/main" id="{AADD6673-E168-4E23-BB2F-0B164B97C5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3256" y="109537"/>
            <a:ext cx="4844584" cy="3248025"/>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a:extLst>
              <a:ext uri="{FF2B5EF4-FFF2-40B4-BE49-F238E27FC236}">
                <a16:creationId xmlns:a16="http://schemas.microsoft.com/office/drawing/2014/main" id="{6E7EA80D-C02B-4AC2-8671-21E26CCFDE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3196" y="3476625"/>
            <a:ext cx="5104643" cy="338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2336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5C6E1B-73E4-8841-8B4D-9C2DE139238A}"/>
              </a:ext>
            </a:extLst>
          </p:cNvPr>
          <p:cNvSpPr>
            <a:spLocks noGrp="1"/>
          </p:cNvSpPr>
          <p:nvPr>
            <p:ph type="title"/>
          </p:nvPr>
        </p:nvSpPr>
        <p:spPr>
          <a:xfrm>
            <a:off x="350997" y="228082"/>
            <a:ext cx="10483326" cy="975070"/>
          </a:xfrm>
        </p:spPr>
        <p:txBody>
          <a:bodyPr/>
          <a:lstStyle/>
          <a:p>
            <a:br>
              <a:rPr lang="en-US" dirty="0"/>
            </a:br>
            <a:br>
              <a:rPr lang="en-US" dirty="0"/>
            </a:br>
            <a:r>
              <a:rPr lang="en-US" dirty="0"/>
              <a:t>Summary and conclusion </a:t>
            </a:r>
            <a:br>
              <a:rPr lang="en-US" dirty="0"/>
            </a:br>
            <a:endParaRPr lang="en-US" dirty="0"/>
          </a:p>
        </p:txBody>
      </p:sp>
      <p:sp>
        <p:nvSpPr>
          <p:cNvPr id="4" name="TextBox 3">
            <a:extLst>
              <a:ext uri="{FF2B5EF4-FFF2-40B4-BE49-F238E27FC236}">
                <a16:creationId xmlns:a16="http://schemas.microsoft.com/office/drawing/2014/main" id="{A58A7026-85EF-4246-95C6-F2A32707554F}"/>
              </a:ext>
            </a:extLst>
          </p:cNvPr>
          <p:cNvSpPr txBox="1"/>
          <p:nvPr/>
        </p:nvSpPr>
        <p:spPr>
          <a:xfrm>
            <a:off x="520117" y="1652631"/>
            <a:ext cx="8791663" cy="2585323"/>
          </a:xfrm>
          <a:prstGeom prst="rect">
            <a:avLst/>
          </a:prstGeom>
          <a:noFill/>
        </p:spPr>
        <p:txBody>
          <a:bodyPr wrap="square" rtlCol="0">
            <a:spAutoFit/>
          </a:bodyPr>
          <a:lstStyle/>
          <a:p>
            <a:pPr marL="285750" indent="-285750" rtl="0">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We found out that 1</a:t>
            </a:r>
            <a:r>
              <a:rPr lang="en-US" sz="1800" b="0" i="0" u="none" strike="noStrike" baseline="30000" dirty="0">
                <a:solidFill>
                  <a:srgbClr val="000000"/>
                </a:solidFill>
                <a:effectLst/>
                <a:latin typeface="Arial" panose="020B0604020202020204" pitchFamily="34" charset="0"/>
              </a:rPr>
              <a:t>st</a:t>
            </a:r>
            <a:r>
              <a:rPr lang="en-US" sz="1800" b="0" i="0" u="none" strike="noStrike" dirty="0">
                <a:solidFill>
                  <a:srgbClr val="000000"/>
                </a:solidFill>
                <a:effectLst/>
                <a:latin typeface="Arial" panose="020B0604020202020204" pitchFamily="34" charset="0"/>
              </a:rPr>
              <a:t> order differenced data is stationary, the raw data is non-stationary</a:t>
            </a:r>
            <a:endParaRPr lang="en-US" dirty="0">
              <a:solidFill>
                <a:srgbClr val="000000"/>
              </a:solidFill>
              <a:latin typeface="Arial" panose="020B0604020202020204" pitchFamily="34" charset="0"/>
            </a:endParaRPr>
          </a:p>
          <a:p>
            <a:pPr marL="285750" indent="-285750" rtl="0">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We built the ARMA (1,1), ARMA(4,4) and ARIMA (1,1,1) models and compared the results of the prediction and forecast and found out that the ARMA(4,4) model is the best model as it has the lowest variance of residual error and variance of forecast error.</a:t>
            </a:r>
            <a:endParaRPr lang="en-US" dirty="0">
              <a:effectLst/>
            </a:endParaRPr>
          </a:p>
          <a:p>
            <a:pPr marL="285750" indent="-285750" rtl="0">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We did not perform SARIMA model as we found from the time series decomposition that our dataset did not have much seasonality.</a:t>
            </a:r>
            <a:endParaRPr lang="en-US" dirty="0">
              <a:effectLst/>
            </a:endParaRPr>
          </a:p>
          <a:p>
            <a:endParaRPr lang="en-IN" dirty="0"/>
          </a:p>
        </p:txBody>
      </p:sp>
    </p:spTree>
    <p:extLst>
      <p:ext uri="{BB962C8B-B14F-4D97-AF65-F5344CB8AC3E}">
        <p14:creationId xmlns:p14="http://schemas.microsoft.com/office/powerpoint/2010/main" val="655704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2B26C9-704D-0A4B-AA3D-B6CC7A94D624}"/>
              </a:ext>
            </a:extLst>
          </p:cNvPr>
          <p:cNvSpPr>
            <a:spLocks noGrp="1"/>
          </p:cNvSpPr>
          <p:nvPr>
            <p:ph idx="13"/>
          </p:nvPr>
        </p:nvSpPr>
        <p:spPr/>
        <p:txBody>
          <a:bodyPr/>
          <a:lstStyle/>
          <a:p>
            <a:pPr rtl="0">
              <a:spcBef>
                <a:spcPts val="0"/>
              </a:spcBef>
              <a:spcAft>
                <a:spcPts val="0"/>
              </a:spcAft>
            </a:pPr>
            <a:r>
              <a:rPr lang="en-US" sz="1400" b="0" i="0" u="sng" strike="noStrike" dirty="0">
                <a:solidFill>
                  <a:srgbClr val="1155CC"/>
                </a:solidFill>
                <a:effectLst/>
                <a:latin typeface="Arial" panose="020B0604020202020204" pitchFamily="34" charset="0"/>
                <a:hlinkClick r:id="rId2"/>
              </a:rPr>
              <a:t>https://www.kaggle.com/rohanrao/air-quality-data-in-india</a:t>
            </a:r>
            <a:endParaRPr lang="en-US" sz="1400" dirty="0">
              <a:effectLst/>
            </a:endParaRPr>
          </a:p>
          <a:p>
            <a:pPr rtl="0">
              <a:spcBef>
                <a:spcPts val="0"/>
              </a:spcBef>
              <a:spcAft>
                <a:spcPts val="0"/>
              </a:spcAft>
            </a:pPr>
            <a:br>
              <a:rPr lang="en-US" sz="1400" dirty="0"/>
            </a:br>
            <a:r>
              <a:rPr lang="en-US" sz="1400" b="0" i="0" u="sng" strike="noStrike" dirty="0">
                <a:solidFill>
                  <a:srgbClr val="1155CC"/>
                </a:solidFill>
                <a:effectLst/>
                <a:latin typeface="Arial" panose="020B0604020202020204" pitchFamily="34" charset="0"/>
                <a:hlinkClick r:id="rId3"/>
              </a:rPr>
              <a:t>https://plotly.com/</a:t>
            </a:r>
            <a:endParaRPr lang="en-US" sz="1400" dirty="0">
              <a:effectLst/>
            </a:endParaRPr>
          </a:p>
          <a:p>
            <a:pPr rtl="0">
              <a:spcBef>
                <a:spcPts val="0"/>
              </a:spcBef>
              <a:spcAft>
                <a:spcPts val="0"/>
              </a:spcAft>
            </a:pPr>
            <a:br>
              <a:rPr lang="en-US" sz="1400" dirty="0"/>
            </a:br>
            <a:r>
              <a:rPr lang="en-US" sz="1400" b="0" i="0" u="sng" strike="noStrike" dirty="0">
                <a:solidFill>
                  <a:srgbClr val="1155CC"/>
                </a:solidFill>
                <a:effectLst/>
                <a:latin typeface="Arial" panose="020B0604020202020204" pitchFamily="34" charset="0"/>
                <a:hlinkClick r:id="rId4"/>
              </a:rPr>
              <a:t>https://dash.plotly.com/dash-core-components</a:t>
            </a:r>
            <a:endParaRPr lang="en-US" sz="1400" dirty="0">
              <a:effectLst/>
            </a:endParaRPr>
          </a:p>
          <a:p>
            <a:pPr rtl="0">
              <a:spcBef>
                <a:spcPts val="0"/>
              </a:spcBef>
              <a:spcAft>
                <a:spcPts val="0"/>
              </a:spcAft>
            </a:pPr>
            <a:br>
              <a:rPr lang="en-US" sz="1400" dirty="0"/>
            </a:br>
            <a:r>
              <a:rPr lang="en-US" sz="1400" b="0" i="0" u="sng" strike="noStrike" dirty="0">
                <a:solidFill>
                  <a:srgbClr val="1155CC"/>
                </a:solidFill>
                <a:effectLst/>
                <a:latin typeface="Arial" panose="020B0604020202020204" pitchFamily="34" charset="0"/>
                <a:hlinkClick r:id="rId5"/>
              </a:rPr>
              <a:t>https://dash.plotly.com/dash-html-components</a:t>
            </a:r>
            <a:endParaRPr lang="en-US" sz="1400" dirty="0">
              <a:effectLst/>
            </a:endParaRPr>
          </a:p>
          <a:p>
            <a:pPr rtl="0">
              <a:spcBef>
                <a:spcPts val="0"/>
              </a:spcBef>
              <a:spcAft>
                <a:spcPts val="0"/>
              </a:spcAft>
            </a:pPr>
            <a:br>
              <a:rPr lang="en-US" sz="1400" dirty="0"/>
            </a:br>
            <a:r>
              <a:rPr lang="en-US" sz="1400" b="0" i="0" u="none" strike="noStrike" dirty="0">
                <a:solidFill>
                  <a:srgbClr val="000000"/>
                </a:solidFill>
                <a:effectLst/>
                <a:latin typeface="Arial" panose="020B0604020202020204" pitchFamily="34" charset="0"/>
              </a:rPr>
              <a:t>Class lecture videos and lecture material</a:t>
            </a:r>
            <a:endParaRPr lang="en-US" sz="1400" dirty="0">
              <a:effectLst/>
            </a:endParaRPr>
          </a:p>
          <a:p>
            <a:pPr rtl="0">
              <a:spcBef>
                <a:spcPts val="0"/>
              </a:spcBef>
              <a:spcAft>
                <a:spcPts val="0"/>
              </a:spcAft>
            </a:pPr>
            <a:br>
              <a:rPr lang="en-US" sz="1400" dirty="0"/>
            </a:br>
            <a:r>
              <a:rPr lang="en-US" sz="1400" b="0" i="0" u="none" strike="noStrike" dirty="0">
                <a:solidFill>
                  <a:srgbClr val="000000"/>
                </a:solidFill>
                <a:effectLst/>
                <a:latin typeface="Arial" panose="020B0604020202020204" pitchFamily="34" charset="0"/>
              </a:rPr>
              <a:t>Labs and assignment code</a:t>
            </a:r>
            <a:endParaRPr lang="en-US" sz="1400" dirty="0">
              <a:effectLst/>
            </a:endParaRPr>
          </a:p>
          <a:p>
            <a:endParaRPr lang="en-US" sz="1400" dirty="0"/>
          </a:p>
        </p:txBody>
      </p:sp>
      <p:sp>
        <p:nvSpPr>
          <p:cNvPr id="3" name="Title 2">
            <a:extLst>
              <a:ext uri="{FF2B5EF4-FFF2-40B4-BE49-F238E27FC236}">
                <a16:creationId xmlns:a16="http://schemas.microsoft.com/office/drawing/2014/main" id="{80665C65-922E-7944-9E03-E12E6D729134}"/>
              </a:ext>
            </a:extLst>
          </p:cNvPr>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val="3066914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AAC68878-C73D-1A43-B103-6DDF1682CD40}"/>
              </a:ext>
            </a:extLst>
          </p:cNvPr>
          <p:cNvSpPr>
            <a:spLocks noGrp="1"/>
          </p:cNvSpPr>
          <p:nvPr>
            <p:ph type="title"/>
          </p:nvPr>
        </p:nvSpPr>
        <p:spPr>
          <a:xfrm>
            <a:off x="966951" y="899778"/>
            <a:ext cx="2669406" cy="1781175"/>
          </a:xfrm>
        </p:spPr>
        <p:txBody>
          <a:bodyPr vert="horz" lIns="91440" tIns="45720" rIns="91440" bIns="45720" rtlCol="0" anchor="ctr">
            <a:normAutofit/>
          </a:bodyPr>
          <a:lstStyle/>
          <a:p>
            <a:r>
              <a:rPr lang="en-US" sz="3200" kern="1200" dirty="0">
                <a:solidFill>
                  <a:srgbClr val="FFFFFF"/>
                </a:solidFill>
                <a:latin typeface="+mj-lt"/>
                <a:ea typeface="+mj-ea"/>
                <a:cs typeface="+mj-cs"/>
              </a:rPr>
              <a:t>Today’s Discussion</a:t>
            </a:r>
          </a:p>
        </p:txBody>
      </p:sp>
      <p:sp>
        <p:nvSpPr>
          <p:cNvPr id="9" name="Content Placeholder 8">
            <a:extLst>
              <a:ext uri="{FF2B5EF4-FFF2-40B4-BE49-F238E27FC236}">
                <a16:creationId xmlns:a16="http://schemas.microsoft.com/office/drawing/2014/main" id="{E268E9A2-997A-42D5-A87B-F921C446DFA0}"/>
              </a:ext>
            </a:extLst>
          </p:cNvPr>
          <p:cNvSpPr>
            <a:spLocks noGrp="1"/>
          </p:cNvSpPr>
          <p:nvPr>
            <p:ph idx="13"/>
          </p:nvPr>
        </p:nvSpPr>
        <p:spPr>
          <a:xfrm>
            <a:off x="5629392" y="131884"/>
            <a:ext cx="6105407" cy="5413131"/>
          </a:xfrm>
        </p:spPr>
        <p:txBody>
          <a:bodyPr vert="horz" lIns="91440" tIns="45720" rIns="91440" bIns="45720" rtlCol="0">
            <a:normAutofit lnSpcReduction="10000"/>
          </a:bodyPr>
          <a:lstStyle/>
          <a:p>
            <a:pPr indent="-228600">
              <a:buFont typeface="Arial" panose="020B0604020202020204" pitchFamily="34" charset="0"/>
              <a:buChar char="•"/>
            </a:pPr>
            <a:r>
              <a:rPr lang="en-US" sz="1600" dirty="0">
                <a:solidFill>
                  <a:schemeClr val="tx1"/>
                </a:solidFill>
                <a:latin typeface="+mn-lt"/>
                <a:cs typeface="+mn-cs"/>
              </a:rPr>
              <a:t>Introduction</a:t>
            </a:r>
          </a:p>
          <a:p>
            <a:pPr indent="-228600">
              <a:buFont typeface="Arial" panose="020B0604020202020204" pitchFamily="34" charset="0"/>
              <a:buChar char="•"/>
            </a:pPr>
            <a:r>
              <a:rPr lang="en-US" sz="1600" dirty="0">
                <a:solidFill>
                  <a:schemeClr val="tx1"/>
                </a:solidFill>
                <a:latin typeface="+mn-lt"/>
                <a:cs typeface="+mn-cs"/>
              </a:rPr>
              <a:t>Description of Dataset</a:t>
            </a:r>
          </a:p>
          <a:p>
            <a:pPr indent="-228600">
              <a:buFont typeface="Arial" panose="020B0604020202020204" pitchFamily="34" charset="0"/>
              <a:buChar char="•"/>
            </a:pPr>
            <a:r>
              <a:rPr lang="en-US" sz="1600" dirty="0">
                <a:solidFill>
                  <a:schemeClr val="tx1"/>
                </a:solidFill>
                <a:latin typeface="+mn-lt"/>
                <a:cs typeface="+mn-cs"/>
              </a:rPr>
              <a:t>Stationarity</a:t>
            </a:r>
          </a:p>
          <a:p>
            <a:pPr indent="-228600">
              <a:buFont typeface="Arial" panose="020B0604020202020204" pitchFamily="34" charset="0"/>
              <a:buChar char="•"/>
            </a:pPr>
            <a:r>
              <a:rPr lang="en-US" sz="1600" dirty="0">
                <a:solidFill>
                  <a:schemeClr val="tx1"/>
                </a:solidFill>
                <a:latin typeface="+mn-lt"/>
                <a:cs typeface="+mn-cs"/>
              </a:rPr>
              <a:t>Time Series Decomposition</a:t>
            </a:r>
          </a:p>
          <a:p>
            <a:pPr indent="-228600">
              <a:buFont typeface="Arial" panose="020B0604020202020204" pitchFamily="34" charset="0"/>
              <a:buChar char="•"/>
            </a:pPr>
            <a:r>
              <a:rPr lang="en-US" sz="1600" dirty="0">
                <a:solidFill>
                  <a:schemeClr val="tx1"/>
                </a:solidFill>
                <a:latin typeface="+mn-lt"/>
                <a:cs typeface="+mn-cs"/>
              </a:rPr>
              <a:t>Holt-Winters method </a:t>
            </a:r>
          </a:p>
          <a:p>
            <a:pPr indent="-228600">
              <a:buFont typeface="Arial" panose="020B0604020202020204" pitchFamily="34" charset="0"/>
              <a:buChar char="•"/>
            </a:pPr>
            <a:r>
              <a:rPr lang="en-US" sz="1600" dirty="0">
                <a:solidFill>
                  <a:schemeClr val="tx1"/>
                </a:solidFill>
                <a:latin typeface="+mn-lt"/>
                <a:cs typeface="+mn-cs"/>
              </a:rPr>
              <a:t>Feature Selection</a:t>
            </a:r>
          </a:p>
          <a:p>
            <a:pPr indent="-228600">
              <a:buFont typeface="Arial" panose="020B0604020202020204" pitchFamily="34" charset="0"/>
              <a:buChar char="•"/>
            </a:pPr>
            <a:r>
              <a:rPr lang="en-US" sz="1600" dirty="0">
                <a:solidFill>
                  <a:schemeClr val="tx1"/>
                </a:solidFill>
                <a:latin typeface="+mn-lt"/>
                <a:cs typeface="+mn-cs"/>
              </a:rPr>
              <a:t>Base-Models</a:t>
            </a:r>
          </a:p>
          <a:p>
            <a:pPr indent="-228600">
              <a:buFont typeface="Arial" panose="020B0604020202020204" pitchFamily="34" charset="0"/>
              <a:buChar char="•"/>
            </a:pPr>
            <a:r>
              <a:rPr lang="en-US" sz="1600" dirty="0">
                <a:solidFill>
                  <a:schemeClr val="tx1"/>
                </a:solidFill>
                <a:latin typeface="+mn-lt"/>
                <a:cs typeface="+mn-cs"/>
              </a:rPr>
              <a:t>Multi-Linear Regression</a:t>
            </a:r>
          </a:p>
          <a:p>
            <a:pPr indent="-228600">
              <a:buFont typeface="Arial" panose="020B0604020202020204" pitchFamily="34" charset="0"/>
              <a:buChar char="•"/>
            </a:pPr>
            <a:r>
              <a:rPr lang="en-US" sz="1600" dirty="0">
                <a:solidFill>
                  <a:schemeClr val="tx1"/>
                </a:solidFill>
                <a:latin typeface="+mn-lt"/>
                <a:cs typeface="+mn-cs"/>
              </a:rPr>
              <a:t>ARMA and ARIMA model </a:t>
            </a:r>
          </a:p>
          <a:p>
            <a:pPr indent="-228600">
              <a:buFont typeface="Arial" panose="020B0604020202020204" pitchFamily="34" charset="0"/>
              <a:buChar char="•"/>
            </a:pPr>
            <a:r>
              <a:rPr lang="en-US" sz="1600" dirty="0">
                <a:solidFill>
                  <a:schemeClr val="tx1"/>
                </a:solidFill>
                <a:latin typeface="+mn-lt"/>
                <a:cs typeface="+mn-cs"/>
              </a:rPr>
              <a:t>Diagnostic Analysis </a:t>
            </a:r>
          </a:p>
          <a:p>
            <a:pPr indent="-228600">
              <a:buFont typeface="Arial" panose="020B0604020202020204" pitchFamily="34" charset="0"/>
              <a:buChar char="•"/>
            </a:pPr>
            <a:r>
              <a:rPr lang="en-US" sz="1600" dirty="0">
                <a:solidFill>
                  <a:schemeClr val="tx1"/>
                </a:solidFill>
                <a:latin typeface="+mn-lt"/>
                <a:cs typeface="+mn-cs"/>
              </a:rPr>
              <a:t>Final Model selection </a:t>
            </a:r>
          </a:p>
          <a:p>
            <a:pPr indent="-228600">
              <a:buFont typeface="Arial" panose="020B0604020202020204" pitchFamily="34" charset="0"/>
              <a:buChar char="•"/>
            </a:pPr>
            <a:r>
              <a:rPr lang="en-US" sz="1600" dirty="0">
                <a:solidFill>
                  <a:schemeClr val="tx1"/>
                </a:solidFill>
                <a:latin typeface="+mn-lt"/>
                <a:cs typeface="+mn-cs"/>
              </a:rPr>
              <a:t>Forecast function </a:t>
            </a:r>
          </a:p>
          <a:p>
            <a:pPr indent="-228600">
              <a:buFont typeface="Arial" panose="020B0604020202020204" pitchFamily="34" charset="0"/>
              <a:buChar char="•"/>
            </a:pPr>
            <a:r>
              <a:rPr lang="en-US" sz="1600" dirty="0">
                <a:latin typeface="Calibri" panose="020F0502020204030204" pitchFamily="34" charset="0"/>
              </a:rPr>
              <a:t>h-step ahead Predictions </a:t>
            </a:r>
          </a:p>
          <a:p>
            <a:pPr indent="-228600">
              <a:buFont typeface="Arial" panose="020B0604020202020204" pitchFamily="34" charset="0"/>
              <a:buChar char="•"/>
            </a:pPr>
            <a:r>
              <a:rPr lang="en-US" sz="1600" dirty="0">
                <a:latin typeface="Calibri" panose="020F0502020204030204" pitchFamily="34" charset="0"/>
              </a:rPr>
              <a:t>Summary and conclusion </a:t>
            </a:r>
          </a:p>
          <a:p>
            <a:pPr indent="-228600">
              <a:buFont typeface="Arial" panose="020B0604020202020204" pitchFamily="34" charset="0"/>
              <a:buChar char="•"/>
            </a:pPr>
            <a:r>
              <a:rPr lang="en-US" sz="1600" dirty="0">
                <a:latin typeface="Calibri" panose="020F0502020204030204" pitchFamily="34" charset="0"/>
              </a:rPr>
              <a:t>Appendix</a:t>
            </a:r>
          </a:p>
          <a:p>
            <a:pPr indent="-228600">
              <a:buFont typeface="Arial" panose="020B0604020202020204" pitchFamily="34" charset="0"/>
              <a:buChar char="•"/>
            </a:pPr>
            <a:r>
              <a:rPr lang="en-US" sz="1600" dirty="0">
                <a:latin typeface="Calibri" panose="020F0502020204030204" pitchFamily="34" charset="0"/>
              </a:rPr>
              <a:t>References</a:t>
            </a:r>
          </a:p>
          <a:p>
            <a:pPr indent="-228600">
              <a:buFont typeface="Arial" panose="020B0604020202020204" pitchFamily="34" charset="0"/>
              <a:buChar char="•"/>
            </a:pPr>
            <a:endParaRPr lang="en-US" sz="1600" dirty="0">
              <a:latin typeface="Calibri" panose="020F0502020204030204" pitchFamily="34" charset="0"/>
            </a:endParaRPr>
          </a:p>
          <a:p>
            <a:pPr indent="-228600">
              <a:buFont typeface="Arial" panose="020B0604020202020204" pitchFamily="34" charset="0"/>
              <a:buChar char="•"/>
            </a:pPr>
            <a:endParaRPr lang="en-US" sz="1600" dirty="0">
              <a:solidFill>
                <a:schemeClr val="tx1"/>
              </a:solidFill>
              <a:latin typeface="+mn-lt"/>
              <a:cs typeface="+mn-cs"/>
            </a:endParaRPr>
          </a:p>
          <a:p>
            <a:pPr indent="-228600">
              <a:buFont typeface="Arial" panose="020B0604020202020204" pitchFamily="34" charset="0"/>
              <a:buChar char="•"/>
            </a:pPr>
            <a:endParaRPr lang="en-US" sz="1600" dirty="0">
              <a:solidFill>
                <a:schemeClr val="tx1"/>
              </a:solidFill>
              <a:latin typeface="+mn-lt"/>
              <a:cs typeface="+mn-cs"/>
            </a:endParaRPr>
          </a:p>
          <a:p>
            <a:pPr indent="-228600">
              <a:buFont typeface="Arial" panose="020B0604020202020204" pitchFamily="34" charset="0"/>
              <a:buChar char="•"/>
            </a:pPr>
            <a:endParaRPr lang="en-US" sz="1600" dirty="0">
              <a:solidFill>
                <a:schemeClr val="tx1"/>
              </a:solidFill>
              <a:latin typeface="+mn-lt"/>
              <a:cs typeface="+mn-cs"/>
            </a:endParaRPr>
          </a:p>
          <a:p>
            <a:pPr indent="-228600">
              <a:buFont typeface="Arial" panose="020B0604020202020204" pitchFamily="34" charset="0"/>
              <a:buChar char="•"/>
            </a:pPr>
            <a:endParaRPr lang="en-US" sz="1600" dirty="0">
              <a:solidFill>
                <a:schemeClr val="tx1"/>
              </a:solidFill>
              <a:latin typeface="+mn-lt"/>
              <a:cs typeface="+mn-cs"/>
            </a:endParaRPr>
          </a:p>
          <a:p>
            <a:pPr indent="-228600">
              <a:buFont typeface="Arial" panose="020B0604020202020204" pitchFamily="34" charset="0"/>
              <a:buChar char="•"/>
            </a:pPr>
            <a:endParaRPr lang="en-US" sz="1600" dirty="0">
              <a:solidFill>
                <a:schemeClr val="tx1"/>
              </a:solidFill>
              <a:latin typeface="+mn-lt"/>
              <a:cs typeface="+mn-cs"/>
            </a:endParaRPr>
          </a:p>
          <a:p>
            <a:pPr indent="-228600">
              <a:buFont typeface="Arial" panose="020B0604020202020204" pitchFamily="34" charset="0"/>
              <a:buChar char="•"/>
            </a:pPr>
            <a:endParaRPr lang="en-US" sz="1600" dirty="0">
              <a:solidFill>
                <a:schemeClr val="tx1"/>
              </a:solidFill>
              <a:latin typeface="+mn-lt"/>
              <a:cs typeface="+mn-cs"/>
            </a:endParaRPr>
          </a:p>
          <a:p>
            <a:pPr indent="-228600">
              <a:buFont typeface="Arial" panose="020B0604020202020204" pitchFamily="34" charset="0"/>
              <a:buChar char="•"/>
            </a:pPr>
            <a:endParaRPr lang="en-US" sz="1600" dirty="0">
              <a:solidFill>
                <a:schemeClr val="tx1"/>
              </a:solidFill>
              <a:latin typeface="+mn-lt"/>
              <a:cs typeface="+mn-cs"/>
            </a:endParaRPr>
          </a:p>
          <a:p>
            <a:pPr indent="-228600">
              <a:buFont typeface="Arial" panose="020B0604020202020204" pitchFamily="34" charset="0"/>
              <a:buChar char="•"/>
            </a:pPr>
            <a:endParaRPr lang="en-US" sz="1600" dirty="0">
              <a:solidFill>
                <a:schemeClr val="tx1"/>
              </a:solidFill>
              <a:latin typeface="+mn-lt"/>
              <a:cs typeface="+mn-cs"/>
            </a:endParaRPr>
          </a:p>
          <a:p>
            <a:pPr indent="-228600">
              <a:buFont typeface="Arial" panose="020B0604020202020204" pitchFamily="34" charset="0"/>
              <a:buChar char="•"/>
            </a:pPr>
            <a:endParaRPr lang="en-US" sz="1600" dirty="0">
              <a:solidFill>
                <a:schemeClr val="tx1"/>
              </a:solidFill>
              <a:latin typeface="+mn-lt"/>
              <a:cs typeface="+mn-cs"/>
            </a:endParaRPr>
          </a:p>
          <a:p>
            <a:pPr indent="-228600">
              <a:buFont typeface="Arial" panose="020B0604020202020204" pitchFamily="34" charset="0"/>
              <a:buChar char="•"/>
            </a:pPr>
            <a:endParaRPr lang="en-US" sz="1600" dirty="0">
              <a:solidFill>
                <a:schemeClr val="tx1"/>
              </a:solidFill>
              <a:latin typeface="+mn-lt"/>
              <a:cs typeface="+mn-cs"/>
            </a:endParaRPr>
          </a:p>
          <a:p>
            <a:pPr indent="-228600">
              <a:buFont typeface="Arial" panose="020B0604020202020204" pitchFamily="34" charset="0"/>
              <a:buChar char="•"/>
            </a:pPr>
            <a:endParaRPr lang="en-US" sz="1600" dirty="0">
              <a:solidFill>
                <a:schemeClr val="tx1"/>
              </a:solidFill>
              <a:latin typeface="+mn-lt"/>
              <a:cs typeface="+mn-cs"/>
            </a:endParaRPr>
          </a:p>
          <a:p>
            <a:pPr indent="-228600">
              <a:buFont typeface="Arial" panose="020B0604020202020204" pitchFamily="34" charset="0"/>
              <a:buChar char="•"/>
            </a:pPr>
            <a:endParaRPr lang="en-US" sz="1600" dirty="0">
              <a:solidFill>
                <a:schemeClr val="tx1"/>
              </a:solidFill>
              <a:latin typeface="+mn-lt"/>
              <a:cs typeface="+mn-cs"/>
            </a:endParaRPr>
          </a:p>
        </p:txBody>
      </p:sp>
    </p:spTree>
    <p:extLst>
      <p:ext uri="{BB962C8B-B14F-4D97-AF65-F5344CB8AC3E}">
        <p14:creationId xmlns:p14="http://schemas.microsoft.com/office/powerpoint/2010/main" val="13805878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8BB87E-7C57-495A-AE47-F8E5BBC10F58}"/>
              </a:ext>
            </a:extLst>
          </p:cNvPr>
          <p:cNvSpPr>
            <a:spLocks noGrp="1"/>
          </p:cNvSpPr>
          <p:nvPr>
            <p:ph type="title"/>
          </p:nvPr>
        </p:nvSpPr>
        <p:spPr/>
        <p:txBody>
          <a:bodyPr/>
          <a:lstStyle/>
          <a:p>
            <a:r>
              <a:rPr lang="en-US" dirty="0"/>
              <a:t>Thank you</a:t>
            </a:r>
            <a:endParaRPr lang="en-IN" dirty="0"/>
          </a:p>
        </p:txBody>
      </p:sp>
    </p:spTree>
    <p:extLst>
      <p:ext uri="{BB962C8B-B14F-4D97-AF65-F5344CB8AC3E}">
        <p14:creationId xmlns:p14="http://schemas.microsoft.com/office/powerpoint/2010/main" val="118703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97E8AA-088C-FD48-B359-D64151DBF602}"/>
              </a:ext>
            </a:extLst>
          </p:cNvPr>
          <p:cNvSpPr>
            <a:spLocks noGrp="1"/>
          </p:cNvSpPr>
          <p:nvPr>
            <p:ph type="title"/>
          </p:nvPr>
        </p:nvSpPr>
        <p:spPr/>
        <p:txBody>
          <a:bodyPr/>
          <a:lstStyle/>
          <a:p>
            <a:r>
              <a:rPr lang="en-US" dirty="0">
                <a:solidFill>
                  <a:schemeClr val="tx1"/>
                </a:solidFill>
                <a:latin typeface="Times New Roman" panose="02020603050405020304" pitchFamily="18" charset="0"/>
                <a:cs typeface="Times New Roman" panose="02020603050405020304" pitchFamily="18" charset="0"/>
              </a:rPr>
              <a:t>                            Introduction</a:t>
            </a:r>
          </a:p>
        </p:txBody>
      </p:sp>
      <p:sp>
        <p:nvSpPr>
          <p:cNvPr id="4" name="object 5">
            <a:extLst>
              <a:ext uri="{FF2B5EF4-FFF2-40B4-BE49-F238E27FC236}">
                <a16:creationId xmlns:a16="http://schemas.microsoft.com/office/drawing/2014/main" id="{4912A7F2-B352-FC4E-BCFB-754C20E5370C}"/>
              </a:ext>
            </a:extLst>
          </p:cNvPr>
          <p:cNvSpPr txBox="1">
            <a:spLocks noGrp="1"/>
          </p:cNvSpPr>
          <p:nvPr>
            <p:ph idx="13"/>
          </p:nvPr>
        </p:nvSpPr>
        <p:spPr>
          <a:xfrm>
            <a:off x="963826" y="1690687"/>
            <a:ext cx="10637108" cy="3299878"/>
          </a:xfrm>
          <a:prstGeom prst="rect">
            <a:avLst/>
          </a:prstGeom>
        </p:spPr>
        <p:txBody>
          <a:bodyPr vert="horz" wrap="square" lIns="0" tIns="12700" rIns="0" bIns="0" rtlCol="0">
            <a:spAutoFit/>
          </a:bodyPr>
          <a:lstStyle/>
          <a:p>
            <a:pPr marL="298450" marR="5080" indent="-285750">
              <a:lnSpc>
                <a:spcPct val="150000"/>
              </a:lnSpc>
              <a:spcBef>
                <a:spcPts val="100"/>
              </a:spcBef>
              <a:buFont typeface="Wingdings" pitchFamily="2" charset="2"/>
              <a:buChar char="Ø"/>
            </a:pPr>
            <a:r>
              <a:rPr lang="en-US" sz="1800" b="0" i="0" u="none" strike="noStrike" dirty="0">
                <a:solidFill>
                  <a:srgbClr val="000000"/>
                </a:solidFill>
                <a:effectLst/>
                <a:latin typeface="Arial" panose="020B0604020202020204" pitchFamily="34" charset="0"/>
              </a:rPr>
              <a:t>The focus of this project is to find the best time series model and predict the Air quality Index of ‘Delhi’ using various time series modelling methods. As the Air Quality Index (AQI) increases, it suggests that the pollution of the city is increasing. It is important for the Government to know the predictions of AQI and try to make policies so as to reduce the pollution of the city. In cities like ‘Delhi’, air pollution is a major concern and forecasts are required to warn residents to stay in homes, to reduce vehicle traffic and avoid the highways in order to curtail the accidents that happen due to smog/ fog in the months December - January.</a:t>
            </a:r>
            <a:endParaRPr lang="en-US" sz="1200" dirty="0">
              <a:effectLst/>
            </a:endParaRPr>
          </a:p>
          <a:p>
            <a:pPr marL="12700" marR="5080">
              <a:lnSpc>
                <a:spcPct val="150000"/>
              </a:lnSpc>
              <a:spcBef>
                <a:spcPts val="100"/>
              </a:spcBef>
            </a:pPr>
            <a:endParaRPr lang="en-US" sz="1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0719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BB62F5-93D5-214F-A37E-EB962BC3C117}"/>
              </a:ext>
            </a:extLst>
          </p:cNvPr>
          <p:cNvSpPr>
            <a:spLocks noGrp="1"/>
          </p:cNvSpPr>
          <p:nvPr>
            <p:ph idx="13"/>
          </p:nvPr>
        </p:nvSpPr>
        <p:spPr>
          <a:xfrm>
            <a:off x="566351" y="1845578"/>
            <a:ext cx="10515600" cy="4387441"/>
          </a:xfrm>
        </p:spPr>
        <p:txBody>
          <a:bodyPr/>
          <a:lstStyle/>
          <a:p>
            <a:pPr marL="285750" indent="-285750" rtl="0">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 dataset contains 707,875 observations which contains hourly data of Air quality Index and other pollutants for 26 cities in India in the period 2015-2020. </a:t>
            </a:r>
            <a:endParaRPr lang="en-US" sz="1100" dirty="0">
              <a:effectLst/>
            </a:endParaRPr>
          </a:p>
          <a:p>
            <a:pPr marL="171450" indent="-171450" rtl="0">
              <a:spcBef>
                <a:spcPts val="0"/>
              </a:spcBef>
              <a:spcAft>
                <a:spcPts val="0"/>
              </a:spcAft>
              <a:buFont typeface="Arial" panose="020B0604020202020204" pitchFamily="34" charset="0"/>
              <a:buChar char="•"/>
            </a:pPr>
            <a:br>
              <a:rPr lang="en-US" sz="1100" dirty="0"/>
            </a:br>
            <a:r>
              <a:rPr lang="en-US" sz="1800" b="0" i="0" u="none" strike="noStrike" dirty="0">
                <a:solidFill>
                  <a:srgbClr val="000000"/>
                </a:solidFill>
                <a:effectLst/>
                <a:latin typeface="Arial" panose="020B0604020202020204" pitchFamily="34" charset="0"/>
              </a:rPr>
              <a:t>Out of these cities we have selected observations of ‘Delhi’ which has 48,192 observations. We are going to analyze  and do the modelling on the Air Quality Index of Delhi.</a:t>
            </a:r>
          </a:p>
          <a:p>
            <a:pPr marL="285750" indent="-285750" rtl="0">
              <a:spcBef>
                <a:spcPts val="0"/>
              </a:spcBef>
              <a:spcAft>
                <a:spcPts val="0"/>
              </a:spcAft>
              <a:buFont typeface="Arial" panose="020B0604020202020204" pitchFamily="34" charset="0"/>
              <a:buChar char="•"/>
            </a:pPr>
            <a:endParaRPr lang="en-IN" sz="1800" b="0" i="0" u="none" strike="noStrike" dirty="0">
              <a:solidFill>
                <a:srgbClr val="000000"/>
              </a:solidFill>
              <a:effectLst/>
              <a:latin typeface="Arial" panose="020B0604020202020204" pitchFamily="34" charset="0"/>
            </a:endParaRPr>
          </a:p>
          <a:p>
            <a:pPr marL="285750" indent="-285750" rtl="0">
              <a:spcBef>
                <a:spcPts val="0"/>
              </a:spcBef>
              <a:spcAft>
                <a:spcPts val="0"/>
              </a:spcAft>
              <a:buFont typeface="Arial" panose="020B0604020202020204" pitchFamily="34" charset="0"/>
              <a:buChar char="•"/>
            </a:pPr>
            <a:r>
              <a:rPr lang="en-IN" sz="1800" b="0" i="0" u="none" strike="noStrike" dirty="0">
                <a:solidFill>
                  <a:srgbClr val="000000"/>
                </a:solidFill>
                <a:effectLst/>
                <a:latin typeface="Arial" panose="020B0604020202020204" pitchFamily="34" charset="0"/>
              </a:rPr>
              <a:t>The columns of this dataset are:</a:t>
            </a:r>
            <a:endParaRPr lang="en-IN" sz="900" dirty="0">
              <a:effectLst/>
            </a:endParaRPr>
          </a:p>
          <a:p>
            <a:pPr marL="285750" indent="-285750">
              <a:buFont typeface="Arial" panose="020B0604020202020204" pitchFamily="34" charset="0"/>
              <a:buChar char="•"/>
            </a:pPr>
            <a:r>
              <a:rPr lang="en-IN" sz="1800" b="0" i="0" u="none" strike="noStrike" dirty="0">
                <a:solidFill>
                  <a:srgbClr val="000000"/>
                </a:solidFill>
                <a:effectLst/>
                <a:latin typeface="Arial" panose="020B0604020202020204" pitchFamily="34" charset="0"/>
              </a:rPr>
              <a:t>'City', 'Datetime', 'PM2.5', 'PM10', 'NO', 'NO2', 'NOx', 'NH3', 'CO',       'SO2', 'O3', 'Benzene', 'Toluene', 'Xylene', 'AQI', '</a:t>
            </a:r>
            <a:r>
              <a:rPr lang="en-IN" sz="1800" b="0" i="0" u="none" strike="noStrike" dirty="0" err="1">
                <a:solidFill>
                  <a:srgbClr val="000000"/>
                </a:solidFill>
                <a:effectLst/>
                <a:latin typeface="Arial" panose="020B0604020202020204" pitchFamily="34" charset="0"/>
              </a:rPr>
              <a:t>AQI_Bucket</a:t>
            </a:r>
            <a:r>
              <a:rPr lang="en-IN" sz="1800" b="0" i="0" u="none" strike="noStrike" dirty="0">
                <a:solidFill>
                  <a:srgbClr val="000000"/>
                </a:solidFill>
                <a:effectLst/>
                <a:latin typeface="Arial" panose="020B0604020202020204" pitchFamily="34" charset="0"/>
              </a:rPr>
              <a:t>’.</a:t>
            </a:r>
          </a:p>
          <a:p>
            <a:endParaRPr lang="en-US" sz="1100" dirty="0">
              <a:effectLst/>
            </a:endParaRPr>
          </a:p>
          <a:p>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D38BB1CD-88F4-7243-B25F-29FAC290A07F}"/>
              </a:ext>
            </a:extLst>
          </p:cNvPr>
          <p:cNvSpPr>
            <a:spLocks noGrp="1"/>
          </p:cNvSpPr>
          <p:nvPr>
            <p:ph type="title"/>
          </p:nvPr>
        </p:nvSpPr>
        <p:spPr>
          <a:xfrm>
            <a:off x="854337" y="270773"/>
            <a:ext cx="10483326" cy="975070"/>
          </a:xfrm>
        </p:spPr>
        <p:txBody>
          <a:bodyPr/>
          <a:lstStyle/>
          <a:p>
            <a:r>
              <a:rPr lang="en-US" dirty="0">
                <a:solidFill>
                  <a:schemeClr val="tx1"/>
                </a:solidFill>
                <a:latin typeface="Times New Roman" panose="02020603050405020304" pitchFamily="18" charset="0"/>
                <a:cs typeface="Times New Roman" panose="02020603050405020304" pitchFamily="18" charset="0"/>
              </a:rPr>
              <a:t>                       Description of Dataset</a:t>
            </a:r>
          </a:p>
        </p:txBody>
      </p:sp>
    </p:spTree>
    <p:extLst>
      <p:ext uri="{BB962C8B-B14F-4D97-AF65-F5344CB8AC3E}">
        <p14:creationId xmlns:p14="http://schemas.microsoft.com/office/powerpoint/2010/main" val="3025667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2D9B58-285C-48D7-8080-31102AA06626}"/>
              </a:ext>
            </a:extLst>
          </p:cNvPr>
          <p:cNvSpPr>
            <a:spLocks noGrp="1"/>
          </p:cNvSpPr>
          <p:nvPr>
            <p:ph idx="13"/>
          </p:nvPr>
        </p:nvSpPr>
        <p:spPr/>
        <p:txBody>
          <a:bodyPr/>
          <a:lstStyle/>
          <a:p>
            <a:pPr marL="285750" indent="-285750">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 target variable is ‘AQI’ which refers to the Air Quality Index.</a:t>
            </a:r>
            <a:endParaRPr lang="en-IN" sz="1800" b="0" i="0" u="none" strike="noStrike" dirty="0">
              <a:solidFill>
                <a:srgbClr val="000000"/>
              </a:solidFill>
              <a:effectLst/>
              <a:latin typeface="Arial" panose="020B0604020202020204" pitchFamily="34" charset="0"/>
            </a:endParaRPr>
          </a:p>
          <a:p>
            <a:pPr marL="285750" indent="-285750" rtl="0">
              <a:spcBef>
                <a:spcPts val="0"/>
              </a:spcBef>
              <a:spcAft>
                <a:spcPts val="0"/>
              </a:spcAft>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marL="285750" indent="-285750" rtl="0">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Since the missing values of ‘Xylene’ are too many, we have dropped that column.</a:t>
            </a:r>
            <a:endParaRPr lang="en-US" sz="1800" dirty="0">
              <a:effectLst/>
            </a:endParaRPr>
          </a:p>
          <a:p>
            <a:pPr marL="285750" indent="-285750" rtl="0">
              <a:spcBef>
                <a:spcPts val="0"/>
              </a:spcBef>
              <a:spcAft>
                <a:spcPts val="0"/>
              </a:spcAft>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marL="285750" indent="-285750" rtl="0">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For the rest of the numeric variables we have filled the missing values with the mean of respective columns.</a:t>
            </a:r>
            <a:endParaRPr lang="en-US" sz="1800" dirty="0">
              <a:effectLst/>
            </a:endParaRPr>
          </a:p>
          <a:p>
            <a:pPr marL="285750" indent="-285750" rtl="0">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For the categorical variables we have filled the missing values with the mode of the column.</a:t>
            </a:r>
            <a:endParaRPr lang="en-US" sz="1800" dirty="0">
              <a:effectLst/>
            </a:endParaRPr>
          </a:p>
          <a:p>
            <a:endParaRPr lang="en-IN" dirty="0"/>
          </a:p>
        </p:txBody>
      </p:sp>
      <p:sp>
        <p:nvSpPr>
          <p:cNvPr id="3" name="Title 2">
            <a:extLst>
              <a:ext uri="{FF2B5EF4-FFF2-40B4-BE49-F238E27FC236}">
                <a16:creationId xmlns:a16="http://schemas.microsoft.com/office/drawing/2014/main" id="{43D96652-F221-4DA1-8AE2-51AF5C439860}"/>
              </a:ext>
            </a:extLst>
          </p:cNvPr>
          <p:cNvSpPr>
            <a:spLocks noGrp="1"/>
          </p:cNvSpPr>
          <p:nvPr>
            <p:ph type="title"/>
          </p:nvPr>
        </p:nvSpPr>
        <p:spPr/>
        <p:txBody>
          <a:bodyPr/>
          <a:lstStyle/>
          <a:p>
            <a:r>
              <a:rPr lang="en-US" dirty="0"/>
              <a:t>Pre-processing</a:t>
            </a:r>
            <a:endParaRPr lang="en-IN" dirty="0"/>
          </a:p>
        </p:txBody>
      </p:sp>
    </p:spTree>
    <p:extLst>
      <p:ext uri="{BB962C8B-B14F-4D97-AF65-F5344CB8AC3E}">
        <p14:creationId xmlns:p14="http://schemas.microsoft.com/office/powerpoint/2010/main" val="4254554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BCBD4C-8480-414D-838B-A1BC5EE3B18E}"/>
              </a:ext>
            </a:extLst>
          </p:cNvPr>
          <p:cNvSpPr>
            <a:spLocks noGrp="1"/>
          </p:cNvSpPr>
          <p:nvPr>
            <p:ph type="title"/>
          </p:nvPr>
        </p:nvSpPr>
        <p:spPr>
          <a:xfrm>
            <a:off x="0" y="10942"/>
            <a:ext cx="10483326" cy="975070"/>
          </a:xfrm>
        </p:spPr>
        <p:txBody>
          <a:bodyPr/>
          <a:lstStyle/>
          <a:p>
            <a:r>
              <a:rPr lang="en-US" dirty="0"/>
              <a:t>Stationarity</a:t>
            </a:r>
          </a:p>
        </p:txBody>
      </p:sp>
      <p:pic>
        <p:nvPicPr>
          <p:cNvPr id="1026" name="Picture 2">
            <a:extLst>
              <a:ext uri="{FF2B5EF4-FFF2-40B4-BE49-F238E27FC236}">
                <a16:creationId xmlns:a16="http://schemas.microsoft.com/office/drawing/2014/main" id="{2D9A50F9-B9E6-4CCE-97BE-B6CFA7A2B682}"/>
              </a:ext>
            </a:extLst>
          </p:cNvPr>
          <p:cNvPicPr>
            <a:picLocks noGrp="1" noChangeAspect="1" noChangeArrowheads="1"/>
          </p:cNvPicPr>
          <p:nvPr>
            <p:ph idx="13"/>
          </p:nvPr>
        </p:nvPicPr>
        <p:blipFill>
          <a:blip r:embed="rId2">
            <a:extLst>
              <a:ext uri="{28A0092B-C50C-407E-A947-70E740481C1C}">
                <a14:useLocalDpi xmlns:a14="http://schemas.microsoft.com/office/drawing/2010/main" val="0"/>
              </a:ext>
            </a:extLst>
          </a:blip>
          <a:srcRect/>
          <a:stretch>
            <a:fillRect/>
          </a:stretch>
        </p:blipFill>
        <p:spPr bwMode="auto">
          <a:xfrm>
            <a:off x="7361408" y="708891"/>
            <a:ext cx="4743732" cy="40896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FDE02DA-66A7-49EF-B58D-27BE4D8DBC8E}"/>
              </a:ext>
            </a:extLst>
          </p:cNvPr>
          <p:cNvSpPr txBox="1"/>
          <p:nvPr/>
        </p:nvSpPr>
        <p:spPr>
          <a:xfrm>
            <a:off x="260371" y="1249922"/>
            <a:ext cx="7046752" cy="923330"/>
          </a:xfrm>
          <a:prstGeom prst="rect">
            <a:avLst/>
          </a:prstGeom>
          <a:noFill/>
        </p:spPr>
        <p:txBody>
          <a:bodyPr wrap="square" rtlCol="0">
            <a:spAutoFit/>
          </a:bodyPr>
          <a:lstStyle/>
          <a:p>
            <a:r>
              <a:rPr lang="en-US" dirty="0"/>
              <a:t>This is the ACF/PACF plots of raw data.</a:t>
            </a:r>
          </a:p>
          <a:p>
            <a:r>
              <a:rPr lang="en-US" dirty="0"/>
              <a:t>From ADF test, raw data is stationary</a:t>
            </a:r>
          </a:p>
          <a:p>
            <a:r>
              <a:rPr lang="en-US" dirty="0"/>
              <a:t>From KPSS test, raw data is non-stationary</a:t>
            </a:r>
            <a:endParaRPr lang="en-IN" dirty="0"/>
          </a:p>
        </p:txBody>
      </p:sp>
      <p:pic>
        <p:nvPicPr>
          <p:cNvPr id="1028" name="Picture 4">
            <a:extLst>
              <a:ext uri="{FF2B5EF4-FFF2-40B4-BE49-F238E27FC236}">
                <a16:creationId xmlns:a16="http://schemas.microsoft.com/office/drawing/2014/main" id="{F94C46AD-C6C9-4197-ACFD-DDE6AA48C5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693" y="3602912"/>
            <a:ext cx="3196294" cy="17828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1DA9564D-FB44-49AA-AB20-F20FB38A75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3747" y="3602912"/>
            <a:ext cx="3346895" cy="17828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C48A1A0-8D15-4867-B7DE-EC694584290C}"/>
              </a:ext>
            </a:extLst>
          </p:cNvPr>
          <p:cNvSpPr txBox="1"/>
          <p:nvPr/>
        </p:nvSpPr>
        <p:spPr>
          <a:xfrm>
            <a:off x="503339" y="3020037"/>
            <a:ext cx="7155810" cy="369332"/>
          </a:xfrm>
          <a:prstGeom prst="rect">
            <a:avLst/>
          </a:prstGeom>
          <a:noFill/>
        </p:spPr>
        <p:txBody>
          <a:bodyPr wrap="square" rtlCol="0">
            <a:spAutoFit/>
          </a:bodyPr>
          <a:lstStyle/>
          <a:p>
            <a:r>
              <a:rPr lang="en-US" dirty="0"/>
              <a:t>ADF test results:                                              KPSS test results:                    </a:t>
            </a:r>
            <a:endParaRPr lang="en-IN" dirty="0"/>
          </a:p>
        </p:txBody>
      </p:sp>
    </p:spTree>
    <p:extLst>
      <p:ext uri="{BB962C8B-B14F-4D97-AF65-F5344CB8AC3E}">
        <p14:creationId xmlns:p14="http://schemas.microsoft.com/office/powerpoint/2010/main" val="274282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448058ED-F56B-4B19-8ACA-3948318F66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973" y="1805076"/>
            <a:ext cx="5230484" cy="392286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5E3E9CFC-1DFB-4A4A-B44D-CDD139E2E7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8847" y="1857375"/>
            <a:ext cx="4895356" cy="36549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D38AAA4-1415-4827-BE56-3C3057949142}"/>
              </a:ext>
            </a:extLst>
          </p:cNvPr>
          <p:cNvSpPr txBox="1"/>
          <p:nvPr/>
        </p:nvSpPr>
        <p:spPr>
          <a:xfrm>
            <a:off x="810883" y="388189"/>
            <a:ext cx="10179170" cy="369332"/>
          </a:xfrm>
          <a:prstGeom prst="rect">
            <a:avLst/>
          </a:prstGeom>
          <a:noFill/>
        </p:spPr>
        <p:txBody>
          <a:bodyPr wrap="square" rtlCol="0">
            <a:spAutoFit/>
          </a:bodyPr>
          <a:lstStyle/>
          <a:p>
            <a:r>
              <a:rPr lang="en-US" dirty="0"/>
              <a:t>From below rolling mean and variance graphs we can say that the raw data is non-stationary.</a:t>
            </a:r>
            <a:endParaRPr lang="en-IN" dirty="0"/>
          </a:p>
        </p:txBody>
      </p:sp>
    </p:spTree>
    <p:extLst>
      <p:ext uri="{BB962C8B-B14F-4D97-AF65-F5344CB8AC3E}">
        <p14:creationId xmlns:p14="http://schemas.microsoft.com/office/powerpoint/2010/main" val="849814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763A2C76-B604-4379-8D96-AEEAC08AC8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8683" y="0"/>
            <a:ext cx="4583317" cy="3429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E34EACF3-757A-432A-8650-AB81B7CFC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690" y="3997557"/>
            <a:ext cx="2864185" cy="173020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6F286F3C-A075-4DC5-BA10-FA9D9CBF62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0058" y="3997557"/>
            <a:ext cx="3485626" cy="173020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9AD65DD-95B3-4094-B8D2-FABF81E6E763}"/>
              </a:ext>
            </a:extLst>
          </p:cNvPr>
          <p:cNvSpPr txBox="1"/>
          <p:nvPr/>
        </p:nvSpPr>
        <p:spPr>
          <a:xfrm>
            <a:off x="343948" y="427839"/>
            <a:ext cx="7021585" cy="2031325"/>
          </a:xfrm>
          <a:prstGeom prst="rect">
            <a:avLst/>
          </a:prstGeom>
          <a:noFill/>
        </p:spPr>
        <p:txBody>
          <a:bodyPr wrap="square" rtlCol="0">
            <a:spAutoFit/>
          </a:bodyPr>
          <a:lstStyle/>
          <a:p>
            <a:r>
              <a:rPr lang="en-US" dirty="0"/>
              <a:t>Stationary test on 1</a:t>
            </a:r>
            <a:r>
              <a:rPr lang="en-US" baseline="30000" dirty="0"/>
              <a:t>st</a:t>
            </a:r>
            <a:r>
              <a:rPr lang="en-US" dirty="0"/>
              <a:t> order differenced data:</a:t>
            </a:r>
          </a:p>
          <a:p>
            <a:endParaRPr lang="en-US" dirty="0"/>
          </a:p>
          <a:p>
            <a:r>
              <a:rPr lang="en-US" dirty="0"/>
              <a:t>From ACF plot, the data looks stationary</a:t>
            </a:r>
          </a:p>
          <a:p>
            <a:r>
              <a:rPr lang="en-US" dirty="0"/>
              <a:t>From ADF test results, the data is stationary</a:t>
            </a:r>
            <a:endParaRPr lang="en-IN" dirty="0"/>
          </a:p>
          <a:p>
            <a:r>
              <a:rPr lang="en-US" dirty="0"/>
              <a:t>From KPSS test results, the data is stationary</a:t>
            </a:r>
            <a:endParaRPr lang="en-IN" dirty="0"/>
          </a:p>
          <a:p>
            <a:endParaRPr lang="en-US" dirty="0"/>
          </a:p>
          <a:p>
            <a:endParaRPr lang="en-IN" dirty="0"/>
          </a:p>
        </p:txBody>
      </p:sp>
      <p:sp>
        <p:nvSpPr>
          <p:cNvPr id="5" name="TextBox 4">
            <a:extLst>
              <a:ext uri="{FF2B5EF4-FFF2-40B4-BE49-F238E27FC236}">
                <a16:creationId xmlns:a16="http://schemas.microsoft.com/office/drawing/2014/main" id="{952F3014-780A-49E9-94F3-37AE6820ED20}"/>
              </a:ext>
            </a:extLst>
          </p:cNvPr>
          <p:cNvSpPr txBox="1"/>
          <p:nvPr/>
        </p:nvSpPr>
        <p:spPr>
          <a:xfrm>
            <a:off x="583690" y="3196206"/>
            <a:ext cx="6971994" cy="369332"/>
          </a:xfrm>
          <a:prstGeom prst="rect">
            <a:avLst/>
          </a:prstGeom>
          <a:noFill/>
        </p:spPr>
        <p:txBody>
          <a:bodyPr wrap="square" rtlCol="0">
            <a:spAutoFit/>
          </a:bodyPr>
          <a:lstStyle/>
          <a:p>
            <a:r>
              <a:rPr lang="en-US" dirty="0"/>
              <a:t>ADF test results:                                            KPSS test results:</a:t>
            </a:r>
            <a:endParaRPr lang="en-IN" dirty="0"/>
          </a:p>
        </p:txBody>
      </p:sp>
    </p:spTree>
    <p:extLst>
      <p:ext uri="{BB962C8B-B14F-4D97-AF65-F5344CB8AC3E}">
        <p14:creationId xmlns:p14="http://schemas.microsoft.com/office/powerpoint/2010/main" val="2489195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2ED0D423-B24E-4FA8-96E1-5736E780D6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2528" y="110500"/>
            <a:ext cx="5279472" cy="412594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280BB547-DF9B-4D2F-8094-8A1BA89252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452" y="2961314"/>
            <a:ext cx="5882123" cy="36904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A527F7D-AE7D-4160-8ED1-25484A933774}"/>
              </a:ext>
            </a:extLst>
          </p:cNvPr>
          <p:cNvSpPr txBox="1"/>
          <p:nvPr/>
        </p:nvSpPr>
        <p:spPr>
          <a:xfrm>
            <a:off x="384452" y="360727"/>
            <a:ext cx="6410631" cy="923330"/>
          </a:xfrm>
          <a:prstGeom prst="rect">
            <a:avLst/>
          </a:prstGeom>
          <a:noFill/>
        </p:spPr>
        <p:txBody>
          <a:bodyPr wrap="square" rtlCol="0">
            <a:spAutoFit/>
          </a:bodyPr>
          <a:lstStyle/>
          <a:p>
            <a:r>
              <a:rPr lang="en-US" dirty="0"/>
              <a:t>From below rolling mean and variance graphs we can say that the raw data is stationary as curve is constant.</a:t>
            </a:r>
            <a:endParaRPr lang="en-IN" dirty="0"/>
          </a:p>
          <a:p>
            <a:endParaRPr lang="en-IN" dirty="0"/>
          </a:p>
        </p:txBody>
      </p:sp>
    </p:spTree>
    <p:extLst>
      <p:ext uri="{BB962C8B-B14F-4D97-AF65-F5344CB8AC3E}">
        <p14:creationId xmlns:p14="http://schemas.microsoft.com/office/powerpoint/2010/main" val="37626592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7459</TotalTime>
  <Words>1036</Words>
  <Application>Microsoft Office PowerPoint</Application>
  <PresentationFormat>Widescreen</PresentationFormat>
  <Paragraphs>125</Paragraphs>
  <Slides>20</Slides>
  <Notes>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20</vt:i4>
      </vt:variant>
    </vt:vector>
  </HeadingPairs>
  <TitlesOfParts>
    <vt:vector size="28" baseType="lpstr">
      <vt:lpstr>Arial</vt:lpstr>
      <vt:lpstr>Calibri</vt:lpstr>
      <vt:lpstr>Calibri Light</vt:lpstr>
      <vt:lpstr>Times New Roman</vt:lpstr>
      <vt:lpstr>Wingdings</vt:lpstr>
      <vt:lpstr>Office Theme</vt:lpstr>
      <vt:lpstr>2_Office Theme</vt:lpstr>
      <vt:lpstr>1_Office Theme</vt:lpstr>
      <vt:lpstr>Predicting Air Quality index DATS6450  time series analysis– Final Term Project professor : Reza Jafari</vt:lpstr>
      <vt:lpstr>Today’s Discussion</vt:lpstr>
      <vt:lpstr>                            Introduction</vt:lpstr>
      <vt:lpstr>                       Description of Dataset</vt:lpstr>
      <vt:lpstr>Pre-processing</vt:lpstr>
      <vt:lpstr>Stationarity</vt:lpstr>
      <vt:lpstr>PowerPoint Presentation</vt:lpstr>
      <vt:lpstr>PowerPoint Presentation</vt:lpstr>
      <vt:lpstr>PowerPoint Presentation</vt:lpstr>
      <vt:lpstr>Time Series Decomposition</vt:lpstr>
      <vt:lpstr>  Holt-Winters method </vt:lpstr>
      <vt:lpstr>Feature Selection</vt:lpstr>
      <vt:lpstr>Base-Models:</vt:lpstr>
      <vt:lpstr>GPAC table</vt:lpstr>
      <vt:lpstr>  ARMA (1,1)  </vt:lpstr>
      <vt:lpstr>ARMA(4,4)</vt:lpstr>
      <vt:lpstr>ARIMA(1,1,1)</vt:lpstr>
      <vt:lpstr>  Summary and conclusion  </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Healy, Devin Marie</dc:creator>
  <cp:lastModifiedBy>pranay yanarp</cp:lastModifiedBy>
  <cp:revision>52</cp:revision>
  <dcterms:created xsi:type="dcterms:W3CDTF">2020-03-10T16:22:03Z</dcterms:created>
  <dcterms:modified xsi:type="dcterms:W3CDTF">2021-12-16T04:04:42Z</dcterms:modified>
</cp:coreProperties>
</file>